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3"/>
  </p:notesMasterIdLst>
  <p:sldIdLst>
    <p:sldId id="256" r:id="rId2"/>
    <p:sldId id="259" r:id="rId3"/>
    <p:sldId id="260" r:id="rId4"/>
    <p:sldId id="257" r:id="rId5"/>
    <p:sldId id="261" r:id="rId6"/>
    <p:sldId id="262" r:id="rId7"/>
    <p:sldId id="268" r:id="rId8"/>
    <p:sldId id="269" r:id="rId9"/>
    <p:sldId id="270" r:id="rId10"/>
    <p:sldId id="267" r:id="rId11"/>
    <p:sldId id="263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5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B7D4"/>
    <a:srgbClr val="E37E1C"/>
    <a:srgbClr val="80DEF2"/>
    <a:srgbClr val="D55C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EAF61-3E03-4CB5-AD0A-12A1396DDB0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B850D02-5C1A-4C0D-8E19-21CBB6761081}">
      <dgm:prSet phldrT="[Texte]"/>
      <dgm:spPr/>
      <dgm:t>
        <a:bodyPr/>
        <a:lstStyle/>
        <a:p>
          <a:r>
            <a:rPr lang="fr-FR" dirty="0"/>
            <a:t>« fin de course » LOW et variable « result »= 8 </a:t>
          </a:r>
        </a:p>
      </dgm:t>
    </dgm:pt>
    <dgm:pt modelId="{F502E69F-9968-4F9D-A4B7-DC07233C3A5C}" type="parTrans" cxnId="{89F3BEA8-6966-4526-8BF0-569D1CEA254A}">
      <dgm:prSet/>
      <dgm:spPr/>
      <dgm:t>
        <a:bodyPr/>
        <a:lstStyle/>
        <a:p>
          <a:endParaRPr lang="fr-FR"/>
        </a:p>
      </dgm:t>
    </dgm:pt>
    <dgm:pt modelId="{2A2E2EC7-40BF-4588-9816-E7B1E7F4B259}" type="sibTrans" cxnId="{89F3BEA8-6966-4526-8BF0-569D1CEA254A}">
      <dgm:prSet/>
      <dgm:spPr/>
      <dgm:t>
        <a:bodyPr/>
        <a:lstStyle/>
        <a:p>
          <a:endParaRPr lang="fr-FR"/>
        </a:p>
      </dgm:t>
    </dgm:pt>
    <dgm:pt modelId="{899853A6-C782-49B0-8FD7-8314C46D925F}">
      <dgm:prSet phldrT="[Texte]"/>
      <dgm:spPr/>
      <dgm:t>
        <a:bodyPr/>
        <a:lstStyle/>
        <a:p>
          <a:r>
            <a:rPr lang="fr-FR" dirty="0"/>
            <a:t>Pince descendu a sa buté</a:t>
          </a:r>
        </a:p>
      </dgm:t>
    </dgm:pt>
    <dgm:pt modelId="{EF5961C6-3AFC-4A3D-A4CC-66D02BB7F7CE}" type="parTrans" cxnId="{A2A48789-4A0B-45FC-A08E-D31915507535}">
      <dgm:prSet/>
      <dgm:spPr/>
      <dgm:t>
        <a:bodyPr/>
        <a:lstStyle/>
        <a:p>
          <a:endParaRPr lang="fr-FR"/>
        </a:p>
      </dgm:t>
    </dgm:pt>
    <dgm:pt modelId="{6B0FE2F3-E5F0-4E73-ADEF-2794C1CAF3BB}" type="sibTrans" cxnId="{A2A48789-4A0B-45FC-A08E-D31915507535}">
      <dgm:prSet/>
      <dgm:spPr/>
      <dgm:t>
        <a:bodyPr/>
        <a:lstStyle/>
        <a:p>
          <a:endParaRPr lang="fr-FR"/>
        </a:p>
      </dgm:t>
    </dgm:pt>
    <dgm:pt modelId="{61D0491B-55C6-4534-BBB2-7321F3A500DB}">
      <dgm:prSet phldrT="[Texte]"/>
      <dgm:spPr/>
      <dgm:t>
        <a:bodyPr/>
        <a:lstStyle/>
        <a:p>
          <a:r>
            <a:rPr lang="fr-FR" dirty="0"/>
            <a:t>M3_dir a LOW pendant le temps défini pour descendre jusque en buté </a:t>
          </a:r>
        </a:p>
      </dgm:t>
    </dgm:pt>
    <dgm:pt modelId="{7743AEDB-C328-46EE-BA68-A989A421B084}" type="sibTrans" cxnId="{83F34EC1-1D29-4EDE-B1EA-EC3D8B192FA4}">
      <dgm:prSet/>
      <dgm:spPr/>
      <dgm:t>
        <a:bodyPr/>
        <a:lstStyle/>
        <a:p>
          <a:endParaRPr lang="fr-FR"/>
        </a:p>
      </dgm:t>
    </dgm:pt>
    <dgm:pt modelId="{FDD1BAD8-746C-4415-868D-7C67E5C00BF6}" type="parTrans" cxnId="{83F34EC1-1D29-4EDE-B1EA-EC3D8B192FA4}">
      <dgm:prSet/>
      <dgm:spPr/>
      <dgm:t>
        <a:bodyPr/>
        <a:lstStyle/>
        <a:p>
          <a:endParaRPr lang="fr-FR"/>
        </a:p>
      </dgm:t>
    </dgm:pt>
    <dgm:pt modelId="{DFDF47FB-7001-4283-BC9C-04EAFF3FFE15}">
      <dgm:prSet phldrT="[Texte]"/>
      <dgm:spPr/>
      <dgm:t>
        <a:bodyPr/>
        <a:lstStyle/>
        <a:p>
          <a:r>
            <a:rPr lang="fr-FR" dirty="0"/>
            <a:t>si « result »=9 tout arête et action prioritaire    </a:t>
          </a:r>
        </a:p>
      </dgm:t>
    </dgm:pt>
    <dgm:pt modelId="{2E80E73B-BD7B-45E5-930B-8084CE69CD76}" type="parTrans" cxnId="{C9AD63A4-5C07-47D1-A387-FF579D49815E}">
      <dgm:prSet/>
      <dgm:spPr/>
      <dgm:t>
        <a:bodyPr/>
        <a:lstStyle/>
        <a:p>
          <a:endParaRPr lang="fr-FR"/>
        </a:p>
      </dgm:t>
    </dgm:pt>
    <dgm:pt modelId="{6E859B5B-6434-484E-83DA-73331AC41A1F}" type="sibTrans" cxnId="{C9AD63A4-5C07-47D1-A387-FF579D49815E}">
      <dgm:prSet/>
      <dgm:spPr/>
      <dgm:t>
        <a:bodyPr/>
        <a:lstStyle/>
        <a:p>
          <a:endParaRPr lang="fr-FR"/>
        </a:p>
      </dgm:t>
    </dgm:pt>
    <dgm:pt modelId="{B44A9D83-2798-4097-92A1-8DB23F643585}" type="pres">
      <dgm:prSet presAssocID="{D89EAF61-3E03-4CB5-AD0A-12A1396DDB0D}" presName="CompostProcess" presStyleCnt="0">
        <dgm:presLayoutVars>
          <dgm:dir/>
          <dgm:resizeHandles val="exact"/>
        </dgm:presLayoutVars>
      </dgm:prSet>
      <dgm:spPr/>
    </dgm:pt>
    <dgm:pt modelId="{E77A3E5B-35A7-4E95-A4D2-FBB6B9BD2EE0}" type="pres">
      <dgm:prSet presAssocID="{D89EAF61-3E03-4CB5-AD0A-12A1396DDB0D}" presName="arrow" presStyleLbl="bgShp" presStyleIdx="0" presStyleCnt="1"/>
      <dgm:spPr/>
    </dgm:pt>
    <dgm:pt modelId="{1A6F4F80-60E2-4D72-AFB7-45EB6B4DCDC1}" type="pres">
      <dgm:prSet presAssocID="{D89EAF61-3E03-4CB5-AD0A-12A1396DDB0D}" presName="linearProcess" presStyleCnt="0"/>
      <dgm:spPr/>
    </dgm:pt>
    <dgm:pt modelId="{B21742C6-88E6-44B9-8F60-C0776D171F71}" type="pres">
      <dgm:prSet presAssocID="{BB850D02-5C1A-4C0D-8E19-21CBB6761081}" presName="textNode" presStyleLbl="node1" presStyleIdx="0" presStyleCnt="4">
        <dgm:presLayoutVars>
          <dgm:bulletEnabled val="1"/>
        </dgm:presLayoutVars>
      </dgm:prSet>
      <dgm:spPr/>
    </dgm:pt>
    <dgm:pt modelId="{E889B906-AB48-4CDA-ACA8-A3EF586BE0B0}" type="pres">
      <dgm:prSet presAssocID="{2A2E2EC7-40BF-4588-9816-E7B1E7F4B259}" presName="sibTrans" presStyleCnt="0"/>
      <dgm:spPr/>
    </dgm:pt>
    <dgm:pt modelId="{9E649C56-E0BE-448E-AFB7-2C0C5A6587B5}" type="pres">
      <dgm:prSet presAssocID="{61D0491B-55C6-4534-BBB2-7321F3A500DB}" presName="textNode" presStyleLbl="node1" presStyleIdx="1" presStyleCnt="4" custLinFactX="24256" custLinFactNeighborX="100000" custLinFactNeighborY="48211">
        <dgm:presLayoutVars>
          <dgm:bulletEnabled val="1"/>
        </dgm:presLayoutVars>
      </dgm:prSet>
      <dgm:spPr/>
    </dgm:pt>
    <dgm:pt modelId="{BFA02948-6B18-4430-9A70-1900333EBC26}" type="pres">
      <dgm:prSet presAssocID="{7743AEDB-C328-46EE-BA68-A989A421B084}" presName="sibTrans" presStyleCnt="0"/>
      <dgm:spPr/>
    </dgm:pt>
    <dgm:pt modelId="{326A9371-6336-44F4-A9D1-7AE8B0DE4D9B}" type="pres">
      <dgm:prSet presAssocID="{899853A6-C782-49B0-8FD7-8314C46D925F}" presName="textNode" presStyleLbl="node1" presStyleIdx="2" presStyleCnt="4" custLinFactX="44097" custLinFactNeighborX="100000" custLinFactNeighborY="3768">
        <dgm:presLayoutVars>
          <dgm:bulletEnabled val="1"/>
        </dgm:presLayoutVars>
      </dgm:prSet>
      <dgm:spPr/>
    </dgm:pt>
    <dgm:pt modelId="{BC846C7E-8A98-47B0-8B90-C9F7D0DB7310}" type="pres">
      <dgm:prSet presAssocID="{6B0FE2F3-E5F0-4E73-ADEF-2794C1CAF3BB}" presName="sibTrans" presStyleCnt="0"/>
      <dgm:spPr/>
    </dgm:pt>
    <dgm:pt modelId="{5BF4468D-9A04-4144-BB4F-14FE0FA37B7C}" type="pres">
      <dgm:prSet presAssocID="{DFDF47FB-7001-4283-BC9C-04EAFF3FFE15}" presName="textNode" presStyleLbl="node1" presStyleIdx="3" presStyleCnt="4" custLinFactX="-171927" custLinFactNeighborX="-200000" custLinFactNeighborY="-67889">
        <dgm:presLayoutVars>
          <dgm:bulletEnabled val="1"/>
        </dgm:presLayoutVars>
      </dgm:prSet>
      <dgm:spPr/>
    </dgm:pt>
  </dgm:ptLst>
  <dgm:cxnLst>
    <dgm:cxn modelId="{EEF84D66-8B72-4BA3-8957-09DB7740102A}" type="presOf" srcId="{899853A6-C782-49B0-8FD7-8314C46D925F}" destId="{326A9371-6336-44F4-A9D1-7AE8B0DE4D9B}" srcOrd="0" destOrd="0" presId="urn:microsoft.com/office/officeart/2005/8/layout/hProcess9"/>
    <dgm:cxn modelId="{F7C9B252-7F88-41DC-A959-74EFFBC7F656}" type="presOf" srcId="{61D0491B-55C6-4534-BBB2-7321F3A500DB}" destId="{9E649C56-E0BE-448E-AFB7-2C0C5A6587B5}" srcOrd="0" destOrd="0" presId="urn:microsoft.com/office/officeart/2005/8/layout/hProcess9"/>
    <dgm:cxn modelId="{3FCF4F79-7E74-4F3E-8622-551CC1C9E053}" type="presOf" srcId="{D89EAF61-3E03-4CB5-AD0A-12A1396DDB0D}" destId="{B44A9D83-2798-4097-92A1-8DB23F643585}" srcOrd="0" destOrd="0" presId="urn:microsoft.com/office/officeart/2005/8/layout/hProcess9"/>
    <dgm:cxn modelId="{A2A48789-4A0B-45FC-A08E-D31915507535}" srcId="{D89EAF61-3E03-4CB5-AD0A-12A1396DDB0D}" destId="{899853A6-C782-49B0-8FD7-8314C46D925F}" srcOrd="2" destOrd="0" parTransId="{EF5961C6-3AFC-4A3D-A4CC-66D02BB7F7CE}" sibTransId="{6B0FE2F3-E5F0-4E73-ADEF-2794C1CAF3BB}"/>
    <dgm:cxn modelId="{C9AD63A4-5C07-47D1-A387-FF579D49815E}" srcId="{D89EAF61-3E03-4CB5-AD0A-12A1396DDB0D}" destId="{DFDF47FB-7001-4283-BC9C-04EAFF3FFE15}" srcOrd="3" destOrd="0" parTransId="{2E80E73B-BD7B-45E5-930B-8084CE69CD76}" sibTransId="{6E859B5B-6434-484E-83DA-73331AC41A1F}"/>
    <dgm:cxn modelId="{89F3BEA8-6966-4526-8BF0-569D1CEA254A}" srcId="{D89EAF61-3E03-4CB5-AD0A-12A1396DDB0D}" destId="{BB850D02-5C1A-4C0D-8E19-21CBB6761081}" srcOrd="0" destOrd="0" parTransId="{F502E69F-9968-4F9D-A4B7-DC07233C3A5C}" sibTransId="{2A2E2EC7-40BF-4588-9816-E7B1E7F4B259}"/>
    <dgm:cxn modelId="{83F34EC1-1D29-4EDE-B1EA-EC3D8B192FA4}" srcId="{D89EAF61-3E03-4CB5-AD0A-12A1396DDB0D}" destId="{61D0491B-55C6-4534-BBB2-7321F3A500DB}" srcOrd="1" destOrd="0" parTransId="{FDD1BAD8-746C-4415-868D-7C67E5C00BF6}" sibTransId="{7743AEDB-C328-46EE-BA68-A989A421B084}"/>
    <dgm:cxn modelId="{FB2573CB-81E7-4551-8831-BA467105C5E5}" type="presOf" srcId="{BB850D02-5C1A-4C0D-8E19-21CBB6761081}" destId="{B21742C6-88E6-44B9-8F60-C0776D171F71}" srcOrd="0" destOrd="0" presId="urn:microsoft.com/office/officeart/2005/8/layout/hProcess9"/>
    <dgm:cxn modelId="{82777FCF-5040-4DE8-AF16-A12222FFF09E}" type="presOf" srcId="{DFDF47FB-7001-4283-BC9C-04EAFF3FFE15}" destId="{5BF4468D-9A04-4144-BB4F-14FE0FA37B7C}" srcOrd="0" destOrd="0" presId="urn:microsoft.com/office/officeart/2005/8/layout/hProcess9"/>
    <dgm:cxn modelId="{B090D5D8-C0F5-4ECC-A7CF-A42121D336CE}" type="presParOf" srcId="{B44A9D83-2798-4097-92A1-8DB23F643585}" destId="{E77A3E5B-35A7-4E95-A4D2-FBB6B9BD2EE0}" srcOrd="0" destOrd="0" presId="urn:microsoft.com/office/officeart/2005/8/layout/hProcess9"/>
    <dgm:cxn modelId="{CB9B735B-A1CE-4A1E-A804-A1E43B40F422}" type="presParOf" srcId="{B44A9D83-2798-4097-92A1-8DB23F643585}" destId="{1A6F4F80-60E2-4D72-AFB7-45EB6B4DCDC1}" srcOrd="1" destOrd="0" presId="urn:microsoft.com/office/officeart/2005/8/layout/hProcess9"/>
    <dgm:cxn modelId="{918B8051-A781-45E2-AC24-3D894962C205}" type="presParOf" srcId="{1A6F4F80-60E2-4D72-AFB7-45EB6B4DCDC1}" destId="{B21742C6-88E6-44B9-8F60-C0776D171F71}" srcOrd="0" destOrd="0" presId="urn:microsoft.com/office/officeart/2005/8/layout/hProcess9"/>
    <dgm:cxn modelId="{EDC8BBBE-E2B8-4514-AFF6-B3A328E97AB5}" type="presParOf" srcId="{1A6F4F80-60E2-4D72-AFB7-45EB6B4DCDC1}" destId="{E889B906-AB48-4CDA-ACA8-A3EF586BE0B0}" srcOrd="1" destOrd="0" presId="urn:microsoft.com/office/officeart/2005/8/layout/hProcess9"/>
    <dgm:cxn modelId="{3854AE36-5926-42DC-B70D-52D7A51C4C5B}" type="presParOf" srcId="{1A6F4F80-60E2-4D72-AFB7-45EB6B4DCDC1}" destId="{9E649C56-E0BE-448E-AFB7-2C0C5A6587B5}" srcOrd="2" destOrd="0" presId="urn:microsoft.com/office/officeart/2005/8/layout/hProcess9"/>
    <dgm:cxn modelId="{0AEEBAF0-0E88-4225-94E9-54C134A677EE}" type="presParOf" srcId="{1A6F4F80-60E2-4D72-AFB7-45EB6B4DCDC1}" destId="{BFA02948-6B18-4430-9A70-1900333EBC26}" srcOrd="3" destOrd="0" presId="urn:microsoft.com/office/officeart/2005/8/layout/hProcess9"/>
    <dgm:cxn modelId="{2A3EA62E-7607-441B-B116-5E62C9F50D31}" type="presParOf" srcId="{1A6F4F80-60E2-4D72-AFB7-45EB6B4DCDC1}" destId="{326A9371-6336-44F4-A9D1-7AE8B0DE4D9B}" srcOrd="4" destOrd="0" presId="urn:microsoft.com/office/officeart/2005/8/layout/hProcess9"/>
    <dgm:cxn modelId="{3E8D91FA-634A-4C30-93CA-6F910E74B956}" type="presParOf" srcId="{1A6F4F80-60E2-4D72-AFB7-45EB6B4DCDC1}" destId="{BC846C7E-8A98-47B0-8B90-C9F7D0DB7310}" srcOrd="5" destOrd="0" presId="urn:microsoft.com/office/officeart/2005/8/layout/hProcess9"/>
    <dgm:cxn modelId="{12258BC1-7E3B-4A24-A2D4-53A9F96A97AC}" type="presParOf" srcId="{1A6F4F80-60E2-4D72-AFB7-45EB6B4DCDC1}" destId="{5BF4468D-9A04-4144-BB4F-14FE0FA37B7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9EAF61-3E03-4CB5-AD0A-12A1396DDB0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B850D02-5C1A-4C0D-8E19-21CBB6761081}">
      <dgm:prSet phldrT="[Texte]"/>
      <dgm:spPr/>
      <dgm:t>
        <a:bodyPr/>
        <a:lstStyle/>
        <a:p>
          <a:r>
            <a:rPr lang="fr-FR" dirty="0"/>
            <a:t>« fin de course » HIGH et variable « result »= 7</a:t>
          </a:r>
        </a:p>
      </dgm:t>
    </dgm:pt>
    <dgm:pt modelId="{F502E69F-9968-4F9D-A4B7-DC07233C3A5C}" type="parTrans" cxnId="{89F3BEA8-6966-4526-8BF0-569D1CEA254A}">
      <dgm:prSet/>
      <dgm:spPr/>
      <dgm:t>
        <a:bodyPr/>
        <a:lstStyle/>
        <a:p>
          <a:endParaRPr lang="fr-FR"/>
        </a:p>
      </dgm:t>
    </dgm:pt>
    <dgm:pt modelId="{2A2E2EC7-40BF-4588-9816-E7B1E7F4B259}" type="sibTrans" cxnId="{89F3BEA8-6966-4526-8BF0-569D1CEA254A}">
      <dgm:prSet/>
      <dgm:spPr/>
      <dgm:t>
        <a:bodyPr/>
        <a:lstStyle/>
        <a:p>
          <a:endParaRPr lang="fr-FR"/>
        </a:p>
      </dgm:t>
    </dgm:pt>
    <dgm:pt modelId="{61D0491B-55C6-4534-BBB2-7321F3A500DB}">
      <dgm:prSet phldrT="[Texte]"/>
      <dgm:spPr/>
      <dgm:t>
        <a:bodyPr/>
        <a:lstStyle/>
        <a:p>
          <a:r>
            <a:rPr lang="fr-FR" dirty="0"/>
            <a:t>M3_dir a HIGH  jusqu’à a « fin de course » LOW </a:t>
          </a:r>
        </a:p>
      </dgm:t>
    </dgm:pt>
    <dgm:pt modelId="{7743AEDB-C328-46EE-BA68-A989A421B084}" type="sibTrans" cxnId="{83F34EC1-1D29-4EDE-B1EA-EC3D8B192FA4}">
      <dgm:prSet/>
      <dgm:spPr/>
      <dgm:t>
        <a:bodyPr/>
        <a:lstStyle/>
        <a:p>
          <a:endParaRPr lang="fr-FR"/>
        </a:p>
      </dgm:t>
    </dgm:pt>
    <dgm:pt modelId="{FDD1BAD8-746C-4415-868D-7C67E5C00BF6}" type="parTrans" cxnId="{83F34EC1-1D29-4EDE-B1EA-EC3D8B192FA4}">
      <dgm:prSet/>
      <dgm:spPr/>
      <dgm:t>
        <a:bodyPr/>
        <a:lstStyle/>
        <a:p>
          <a:endParaRPr lang="fr-FR"/>
        </a:p>
      </dgm:t>
    </dgm:pt>
    <dgm:pt modelId="{DFDF47FB-7001-4283-BC9C-04EAFF3FFE15}">
      <dgm:prSet phldrT="[Texte]"/>
      <dgm:spPr/>
      <dgm:t>
        <a:bodyPr/>
        <a:lstStyle/>
        <a:p>
          <a:r>
            <a:rPr lang="fr-FR" dirty="0"/>
            <a:t>si « result »=9 tout arête et action prioritaire    </a:t>
          </a:r>
        </a:p>
      </dgm:t>
    </dgm:pt>
    <dgm:pt modelId="{2E80E73B-BD7B-45E5-930B-8084CE69CD76}" type="parTrans" cxnId="{C9AD63A4-5C07-47D1-A387-FF579D49815E}">
      <dgm:prSet/>
      <dgm:spPr/>
      <dgm:t>
        <a:bodyPr/>
        <a:lstStyle/>
        <a:p>
          <a:endParaRPr lang="fr-FR"/>
        </a:p>
      </dgm:t>
    </dgm:pt>
    <dgm:pt modelId="{6E859B5B-6434-484E-83DA-73331AC41A1F}" type="sibTrans" cxnId="{C9AD63A4-5C07-47D1-A387-FF579D49815E}">
      <dgm:prSet/>
      <dgm:spPr/>
      <dgm:t>
        <a:bodyPr/>
        <a:lstStyle/>
        <a:p>
          <a:endParaRPr lang="fr-FR"/>
        </a:p>
      </dgm:t>
    </dgm:pt>
    <dgm:pt modelId="{899853A6-C782-49B0-8FD7-8314C46D925F}">
      <dgm:prSet phldrT="[Texte]"/>
      <dgm:spPr/>
      <dgm:t>
        <a:bodyPr/>
        <a:lstStyle/>
        <a:p>
          <a:r>
            <a:rPr lang="fr-FR" dirty="0"/>
            <a:t>Pince monter  a sa buté</a:t>
          </a:r>
        </a:p>
      </dgm:t>
    </dgm:pt>
    <dgm:pt modelId="{6B0FE2F3-E5F0-4E73-ADEF-2794C1CAF3BB}" type="sibTrans" cxnId="{A2A48789-4A0B-45FC-A08E-D31915507535}">
      <dgm:prSet/>
      <dgm:spPr/>
      <dgm:t>
        <a:bodyPr/>
        <a:lstStyle/>
        <a:p>
          <a:endParaRPr lang="fr-FR"/>
        </a:p>
      </dgm:t>
    </dgm:pt>
    <dgm:pt modelId="{EF5961C6-3AFC-4A3D-A4CC-66D02BB7F7CE}" type="parTrans" cxnId="{A2A48789-4A0B-45FC-A08E-D31915507535}">
      <dgm:prSet/>
      <dgm:spPr/>
      <dgm:t>
        <a:bodyPr/>
        <a:lstStyle/>
        <a:p>
          <a:endParaRPr lang="fr-FR"/>
        </a:p>
      </dgm:t>
    </dgm:pt>
    <dgm:pt modelId="{B44A9D83-2798-4097-92A1-8DB23F643585}" type="pres">
      <dgm:prSet presAssocID="{D89EAF61-3E03-4CB5-AD0A-12A1396DDB0D}" presName="CompostProcess" presStyleCnt="0">
        <dgm:presLayoutVars>
          <dgm:dir/>
          <dgm:resizeHandles val="exact"/>
        </dgm:presLayoutVars>
      </dgm:prSet>
      <dgm:spPr/>
    </dgm:pt>
    <dgm:pt modelId="{E77A3E5B-35A7-4E95-A4D2-FBB6B9BD2EE0}" type="pres">
      <dgm:prSet presAssocID="{D89EAF61-3E03-4CB5-AD0A-12A1396DDB0D}" presName="arrow" presStyleLbl="bgShp" presStyleIdx="0" presStyleCnt="1"/>
      <dgm:spPr/>
    </dgm:pt>
    <dgm:pt modelId="{1A6F4F80-60E2-4D72-AFB7-45EB6B4DCDC1}" type="pres">
      <dgm:prSet presAssocID="{D89EAF61-3E03-4CB5-AD0A-12A1396DDB0D}" presName="linearProcess" presStyleCnt="0"/>
      <dgm:spPr/>
    </dgm:pt>
    <dgm:pt modelId="{B21742C6-88E6-44B9-8F60-C0776D171F71}" type="pres">
      <dgm:prSet presAssocID="{BB850D02-5C1A-4C0D-8E19-21CBB6761081}" presName="textNode" presStyleLbl="node1" presStyleIdx="0" presStyleCnt="4">
        <dgm:presLayoutVars>
          <dgm:bulletEnabled val="1"/>
        </dgm:presLayoutVars>
      </dgm:prSet>
      <dgm:spPr/>
    </dgm:pt>
    <dgm:pt modelId="{E889B906-AB48-4CDA-ACA8-A3EF586BE0B0}" type="pres">
      <dgm:prSet presAssocID="{2A2E2EC7-40BF-4588-9816-E7B1E7F4B259}" presName="sibTrans" presStyleCnt="0"/>
      <dgm:spPr/>
    </dgm:pt>
    <dgm:pt modelId="{9E649C56-E0BE-448E-AFB7-2C0C5A6587B5}" type="pres">
      <dgm:prSet presAssocID="{61D0491B-55C6-4534-BBB2-7321F3A500DB}" presName="textNode" presStyleLbl="node1" presStyleIdx="1" presStyleCnt="4" custLinFactX="24256" custLinFactNeighborX="100000" custLinFactNeighborY="48211">
        <dgm:presLayoutVars>
          <dgm:bulletEnabled val="1"/>
        </dgm:presLayoutVars>
      </dgm:prSet>
      <dgm:spPr/>
    </dgm:pt>
    <dgm:pt modelId="{BFA02948-6B18-4430-9A70-1900333EBC26}" type="pres">
      <dgm:prSet presAssocID="{7743AEDB-C328-46EE-BA68-A989A421B084}" presName="sibTrans" presStyleCnt="0"/>
      <dgm:spPr/>
    </dgm:pt>
    <dgm:pt modelId="{326A9371-6336-44F4-A9D1-7AE8B0DE4D9B}" type="pres">
      <dgm:prSet presAssocID="{899853A6-C782-49B0-8FD7-8314C46D925F}" presName="textNode" presStyleLbl="node1" presStyleIdx="2" presStyleCnt="4" custLinFactX="44097" custLinFactNeighborX="100000" custLinFactNeighborY="3768">
        <dgm:presLayoutVars>
          <dgm:bulletEnabled val="1"/>
        </dgm:presLayoutVars>
      </dgm:prSet>
      <dgm:spPr/>
    </dgm:pt>
    <dgm:pt modelId="{BC846C7E-8A98-47B0-8B90-C9F7D0DB7310}" type="pres">
      <dgm:prSet presAssocID="{6B0FE2F3-E5F0-4E73-ADEF-2794C1CAF3BB}" presName="sibTrans" presStyleCnt="0"/>
      <dgm:spPr/>
    </dgm:pt>
    <dgm:pt modelId="{5BF4468D-9A04-4144-BB4F-14FE0FA37B7C}" type="pres">
      <dgm:prSet presAssocID="{DFDF47FB-7001-4283-BC9C-04EAFF3FFE15}" presName="textNode" presStyleLbl="node1" presStyleIdx="3" presStyleCnt="4" custLinFactX="-171927" custLinFactNeighborX="-200000" custLinFactNeighborY="-67889">
        <dgm:presLayoutVars>
          <dgm:bulletEnabled val="1"/>
        </dgm:presLayoutVars>
      </dgm:prSet>
      <dgm:spPr/>
    </dgm:pt>
  </dgm:ptLst>
  <dgm:cxnLst>
    <dgm:cxn modelId="{0E9D0A0B-C044-45E2-9A47-0CE1207494C6}" type="presOf" srcId="{BB850D02-5C1A-4C0D-8E19-21CBB6761081}" destId="{B21742C6-88E6-44B9-8F60-C0776D171F71}" srcOrd="0" destOrd="0" presId="urn:microsoft.com/office/officeart/2005/8/layout/hProcess9"/>
    <dgm:cxn modelId="{98A90B89-DDDF-4BD8-94A0-C19ADF8EF054}" type="presOf" srcId="{D89EAF61-3E03-4CB5-AD0A-12A1396DDB0D}" destId="{B44A9D83-2798-4097-92A1-8DB23F643585}" srcOrd="0" destOrd="0" presId="urn:microsoft.com/office/officeart/2005/8/layout/hProcess9"/>
    <dgm:cxn modelId="{A2A48789-4A0B-45FC-A08E-D31915507535}" srcId="{D89EAF61-3E03-4CB5-AD0A-12A1396DDB0D}" destId="{899853A6-C782-49B0-8FD7-8314C46D925F}" srcOrd="2" destOrd="0" parTransId="{EF5961C6-3AFC-4A3D-A4CC-66D02BB7F7CE}" sibTransId="{6B0FE2F3-E5F0-4E73-ADEF-2794C1CAF3BB}"/>
    <dgm:cxn modelId="{9953E59D-51DB-4B64-8A13-66761A8C5BB7}" type="presOf" srcId="{61D0491B-55C6-4534-BBB2-7321F3A500DB}" destId="{9E649C56-E0BE-448E-AFB7-2C0C5A6587B5}" srcOrd="0" destOrd="0" presId="urn:microsoft.com/office/officeart/2005/8/layout/hProcess9"/>
    <dgm:cxn modelId="{C9AD63A4-5C07-47D1-A387-FF579D49815E}" srcId="{D89EAF61-3E03-4CB5-AD0A-12A1396DDB0D}" destId="{DFDF47FB-7001-4283-BC9C-04EAFF3FFE15}" srcOrd="3" destOrd="0" parTransId="{2E80E73B-BD7B-45E5-930B-8084CE69CD76}" sibTransId="{6E859B5B-6434-484E-83DA-73331AC41A1F}"/>
    <dgm:cxn modelId="{89F3BEA8-6966-4526-8BF0-569D1CEA254A}" srcId="{D89EAF61-3E03-4CB5-AD0A-12A1396DDB0D}" destId="{BB850D02-5C1A-4C0D-8E19-21CBB6761081}" srcOrd="0" destOrd="0" parTransId="{F502E69F-9968-4F9D-A4B7-DC07233C3A5C}" sibTransId="{2A2E2EC7-40BF-4588-9816-E7B1E7F4B259}"/>
    <dgm:cxn modelId="{83F34EC1-1D29-4EDE-B1EA-EC3D8B192FA4}" srcId="{D89EAF61-3E03-4CB5-AD0A-12A1396DDB0D}" destId="{61D0491B-55C6-4534-BBB2-7321F3A500DB}" srcOrd="1" destOrd="0" parTransId="{FDD1BAD8-746C-4415-868D-7C67E5C00BF6}" sibTransId="{7743AEDB-C328-46EE-BA68-A989A421B084}"/>
    <dgm:cxn modelId="{E90872E9-0DB4-424A-AD66-7898776724C5}" type="presOf" srcId="{DFDF47FB-7001-4283-BC9C-04EAFF3FFE15}" destId="{5BF4468D-9A04-4144-BB4F-14FE0FA37B7C}" srcOrd="0" destOrd="0" presId="urn:microsoft.com/office/officeart/2005/8/layout/hProcess9"/>
    <dgm:cxn modelId="{59458CEA-8B98-47C5-A5D0-AE1859620B87}" type="presOf" srcId="{899853A6-C782-49B0-8FD7-8314C46D925F}" destId="{326A9371-6336-44F4-A9D1-7AE8B0DE4D9B}" srcOrd="0" destOrd="0" presId="urn:microsoft.com/office/officeart/2005/8/layout/hProcess9"/>
    <dgm:cxn modelId="{63425A79-EA4F-4FF7-82D9-683DF754450E}" type="presParOf" srcId="{B44A9D83-2798-4097-92A1-8DB23F643585}" destId="{E77A3E5B-35A7-4E95-A4D2-FBB6B9BD2EE0}" srcOrd="0" destOrd="0" presId="urn:microsoft.com/office/officeart/2005/8/layout/hProcess9"/>
    <dgm:cxn modelId="{055977A1-0B2E-41B0-9F9D-7A5832F7DCE2}" type="presParOf" srcId="{B44A9D83-2798-4097-92A1-8DB23F643585}" destId="{1A6F4F80-60E2-4D72-AFB7-45EB6B4DCDC1}" srcOrd="1" destOrd="0" presId="urn:microsoft.com/office/officeart/2005/8/layout/hProcess9"/>
    <dgm:cxn modelId="{74C774ED-69F7-4801-B410-181B2FE6E195}" type="presParOf" srcId="{1A6F4F80-60E2-4D72-AFB7-45EB6B4DCDC1}" destId="{B21742C6-88E6-44B9-8F60-C0776D171F71}" srcOrd="0" destOrd="0" presId="urn:microsoft.com/office/officeart/2005/8/layout/hProcess9"/>
    <dgm:cxn modelId="{23FAC8C4-E006-42AF-9C13-2AA7CFFF335A}" type="presParOf" srcId="{1A6F4F80-60E2-4D72-AFB7-45EB6B4DCDC1}" destId="{E889B906-AB48-4CDA-ACA8-A3EF586BE0B0}" srcOrd="1" destOrd="0" presId="urn:microsoft.com/office/officeart/2005/8/layout/hProcess9"/>
    <dgm:cxn modelId="{0E0783C5-C3F6-4A9C-A7FF-7FDED63183E1}" type="presParOf" srcId="{1A6F4F80-60E2-4D72-AFB7-45EB6B4DCDC1}" destId="{9E649C56-E0BE-448E-AFB7-2C0C5A6587B5}" srcOrd="2" destOrd="0" presId="urn:microsoft.com/office/officeart/2005/8/layout/hProcess9"/>
    <dgm:cxn modelId="{5DE3F3E6-6274-43D1-AE7A-375A4670C7F0}" type="presParOf" srcId="{1A6F4F80-60E2-4D72-AFB7-45EB6B4DCDC1}" destId="{BFA02948-6B18-4430-9A70-1900333EBC26}" srcOrd="3" destOrd="0" presId="urn:microsoft.com/office/officeart/2005/8/layout/hProcess9"/>
    <dgm:cxn modelId="{05A9FE9A-EEDC-41F6-A433-C977ACEC7F0D}" type="presParOf" srcId="{1A6F4F80-60E2-4D72-AFB7-45EB6B4DCDC1}" destId="{326A9371-6336-44F4-A9D1-7AE8B0DE4D9B}" srcOrd="4" destOrd="0" presId="urn:microsoft.com/office/officeart/2005/8/layout/hProcess9"/>
    <dgm:cxn modelId="{B567707A-A0B3-44D9-B944-860F5D7694FC}" type="presParOf" srcId="{1A6F4F80-60E2-4D72-AFB7-45EB6B4DCDC1}" destId="{BC846C7E-8A98-47B0-8B90-C9F7D0DB7310}" srcOrd="5" destOrd="0" presId="urn:microsoft.com/office/officeart/2005/8/layout/hProcess9"/>
    <dgm:cxn modelId="{64DE29B9-5B9A-4F7D-BA17-5E1E91713A64}" type="presParOf" srcId="{1A6F4F80-60E2-4D72-AFB7-45EB6B4DCDC1}" destId="{5BF4468D-9A04-4144-BB4F-14FE0FA37B7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A3E5B-35A7-4E95-A4D2-FBB6B9BD2EE0}">
      <dsp:nvSpPr>
        <dsp:cNvPr id="0" name=""/>
        <dsp:cNvSpPr/>
      </dsp:nvSpPr>
      <dsp:spPr>
        <a:xfrm>
          <a:off x="777239" y="0"/>
          <a:ext cx="8808720" cy="353923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742C6-88E6-44B9-8F60-C0776D171F71}">
      <dsp:nvSpPr>
        <dsp:cNvPr id="0" name=""/>
        <dsp:cNvSpPr/>
      </dsp:nvSpPr>
      <dsp:spPr>
        <a:xfrm>
          <a:off x="5186" y="1061769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« fin de course » LOW et variable « result »= 8 </a:t>
          </a:r>
        </a:p>
      </dsp:txBody>
      <dsp:txXfrm>
        <a:off x="74294" y="1130877"/>
        <a:ext cx="2356441" cy="1277476"/>
      </dsp:txXfrm>
    </dsp:sp>
    <dsp:sp modelId="{9E649C56-E0BE-448E-AFB7-2C0C5A6587B5}">
      <dsp:nvSpPr>
        <dsp:cNvPr id="0" name=""/>
        <dsp:cNvSpPr/>
      </dsp:nvSpPr>
      <dsp:spPr>
        <a:xfrm>
          <a:off x="3354413" y="1744288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M3_dir a LOW pendant le temps défini pour descendre jusque en buté </a:t>
          </a:r>
        </a:p>
      </dsp:txBody>
      <dsp:txXfrm>
        <a:off x="3423521" y="1813396"/>
        <a:ext cx="2356441" cy="1277476"/>
      </dsp:txXfrm>
    </dsp:sp>
    <dsp:sp modelId="{326A9371-6336-44F4-A9D1-7AE8B0DE4D9B}">
      <dsp:nvSpPr>
        <dsp:cNvPr id="0" name=""/>
        <dsp:cNvSpPr/>
      </dsp:nvSpPr>
      <dsp:spPr>
        <a:xfrm>
          <a:off x="6468768" y="1115112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Pince descendu a sa buté</a:t>
          </a:r>
        </a:p>
      </dsp:txBody>
      <dsp:txXfrm>
        <a:off x="6537876" y="1184220"/>
        <a:ext cx="2356441" cy="1277476"/>
      </dsp:txXfrm>
    </dsp:sp>
    <dsp:sp modelId="{5BF4468D-9A04-4144-BB4F-14FE0FA37B7C}">
      <dsp:nvSpPr>
        <dsp:cNvPr id="0" name=""/>
        <dsp:cNvSpPr/>
      </dsp:nvSpPr>
      <dsp:spPr>
        <a:xfrm>
          <a:off x="3324901" y="100669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si « result »=9 tout arête et action prioritaire    </a:t>
          </a:r>
        </a:p>
      </dsp:txBody>
      <dsp:txXfrm>
        <a:off x="3394009" y="169777"/>
        <a:ext cx="2356441" cy="12774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7A3E5B-35A7-4E95-A4D2-FBB6B9BD2EE0}">
      <dsp:nvSpPr>
        <dsp:cNvPr id="0" name=""/>
        <dsp:cNvSpPr/>
      </dsp:nvSpPr>
      <dsp:spPr>
        <a:xfrm>
          <a:off x="777239" y="0"/>
          <a:ext cx="8808720" cy="353923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742C6-88E6-44B9-8F60-C0776D171F71}">
      <dsp:nvSpPr>
        <dsp:cNvPr id="0" name=""/>
        <dsp:cNvSpPr/>
      </dsp:nvSpPr>
      <dsp:spPr>
        <a:xfrm>
          <a:off x="5186" y="1061769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« fin de course » HIGH et variable « result »= 7</a:t>
          </a:r>
        </a:p>
      </dsp:txBody>
      <dsp:txXfrm>
        <a:off x="74294" y="1130877"/>
        <a:ext cx="2356441" cy="1277476"/>
      </dsp:txXfrm>
    </dsp:sp>
    <dsp:sp modelId="{9E649C56-E0BE-448E-AFB7-2C0C5A6587B5}">
      <dsp:nvSpPr>
        <dsp:cNvPr id="0" name=""/>
        <dsp:cNvSpPr/>
      </dsp:nvSpPr>
      <dsp:spPr>
        <a:xfrm>
          <a:off x="3354413" y="1744288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M3_dir a HIGH  jusqu’à a « fin de course » LOW </a:t>
          </a:r>
        </a:p>
      </dsp:txBody>
      <dsp:txXfrm>
        <a:off x="3423521" y="1813396"/>
        <a:ext cx="2356441" cy="1277476"/>
      </dsp:txXfrm>
    </dsp:sp>
    <dsp:sp modelId="{326A9371-6336-44F4-A9D1-7AE8B0DE4D9B}">
      <dsp:nvSpPr>
        <dsp:cNvPr id="0" name=""/>
        <dsp:cNvSpPr/>
      </dsp:nvSpPr>
      <dsp:spPr>
        <a:xfrm>
          <a:off x="6468768" y="1115112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Pince monter  a sa buté</a:t>
          </a:r>
        </a:p>
      </dsp:txBody>
      <dsp:txXfrm>
        <a:off x="6537876" y="1184220"/>
        <a:ext cx="2356441" cy="1277476"/>
      </dsp:txXfrm>
    </dsp:sp>
    <dsp:sp modelId="{5BF4468D-9A04-4144-BB4F-14FE0FA37B7C}">
      <dsp:nvSpPr>
        <dsp:cNvPr id="0" name=""/>
        <dsp:cNvSpPr/>
      </dsp:nvSpPr>
      <dsp:spPr>
        <a:xfrm>
          <a:off x="3324901" y="100669"/>
          <a:ext cx="2494657" cy="141569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300" kern="1200" dirty="0"/>
            <a:t>si « result »=9 tout arête et action prioritaire    </a:t>
          </a:r>
        </a:p>
      </dsp:txBody>
      <dsp:txXfrm>
        <a:off x="3394009" y="169777"/>
        <a:ext cx="2356441" cy="12774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0E665A-EF25-4B5A-98C0-87A1D4A0980B}" type="datetimeFigureOut">
              <a:rPr lang="fr-FR" smtClean="0"/>
              <a:t>31/05/2022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796FA-EC99-46F9-B0D4-4F9D77D99CA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33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308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946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72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0" y="164639"/>
            <a:ext cx="12192000" cy="768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body" idx="2"/>
          </p:nvPr>
        </p:nvSpPr>
        <p:spPr>
          <a:xfrm>
            <a:off x="0" y="932724"/>
            <a:ext cx="12192000" cy="384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86303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73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4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5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91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62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51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97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5/31/2022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98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5/31/2022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4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  <p:sldLayoutId id="2147483750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 descr="Une image contenant personne, équipement électronique&#10;&#10;Description générée automatiquement">
            <a:extLst>
              <a:ext uri="{FF2B5EF4-FFF2-40B4-BE49-F238E27FC236}">
                <a16:creationId xmlns:a16="http://schemas.microsoft.com/office/drawing/2014/main" id="{2AED42BE-7262-4165-BC5A-C4ECE74F3B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16" b="8484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69" name="Rectangle 63">
            <a:extLst>
              <a:ext uri="{FF2B5EF4-FFF2-40B4-BE49-F238E27FC236}">
                <a16:creationId xmlns:a16="http://schemas.microsoft.com/office/drawing/2014/main" id="{0AF66B7C-69F6-439C-A508-14C94AF6B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61948" y="0"/>
            <a:ext cx="7230052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FABD36-CF00-457E-B774-D163B8A8A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21729" y="914400"/>
            <a:ext cx="4892948" cy="3427867"/>
          </a:xfrm>
        </p:spPr>
        <p:txBody>
          <a:bodyPr anchor="t">
            <a:normAutofit/>
          </a:bodyPr>
          <a:lstStyle/>
          <a:p>
            <a:pPr algn="r"/>
            <a:r>
              <a:rPr lang="fr-FR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Robot d’intervention en milieu hostile</a:t>
            </a:r>
            <a:br>
              <a:rPr lang="fr-FR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rgbClr val="FFFFFF"/>
                </a:solidFill>
              </a:rPr>
              <a:t>Piloter les moteurs</a:t>
            </a:r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BD922CA-49D3-4AE5-8EF0-42A873D72F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21727" y="5253051"/>
            <a:ext cx="4892949" cy="812923"/>
          </a:xfrm>
        </p:spPr>
        <p:txBody>
          <a:bodyPr anchor="t">
            <a:normAutofit/>
          </a:bodyPr>
          <a:lstStyle/>
          <a:p>
            <a:pPr algn="r"/>
            <a:r>
              <a:rPr lang="fr-FR">
                <a:solidFill>
                  <a:srgbClr val="FFFFFF"/>
                </a:solidFill>
              </a:rPr>
              <a:t>Martin PEYCELON </a:t>
            </a:r>
          </a:p>
        </p:txBody>
      </p:sp>
      <p:cxnSp>
        <p:nvCxnSpPr>
          <p:cNvPr id="70" name="Straight Connector 65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06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"/>
          <p:cNvGrpSpPr/>
          <p:nvPr/>
        </p:nvGrpSpPr>
        <p:grpSpPr>
          <a:xfrm>
            <a:off x="3578566" y="3910124"/>
            <a:ext cx="1295273" cy="1342521"/>
            <a:chOff x="565288" y="2547105"/>
            <a:chExt cx="1159098" cy="914400"/>
          </a:xfrm>
        </p:grpSpPr>
        <p:sp>
          <p:nvSpPr>
            <p:cNvPr id="88" name="Google Shape;88;p1"/>
            <p:cNvSpPr txBox="1"/>
            <p:nvPr/>
          </p:nvSpPr>
          <p:spPr>
            <a:xfrm>
              <a:off x="654335" y="2547105"/>
              <a:ext cx="979519" cy="914400"/>
            </a:xfrm>
            <a:prstGeom prst="rect">
              <a:avLst/>
            </a:prstGeom>
            <a:noFill/>
            <a:ln w="571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49263" indent="-449263" algn="ctr">
                <a:lnSpc>
                  <a:spcPct val="115000"/>
                </a:lnSpc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9" name="Google Shape;89;p1"/>
            <p:cNvGrpSpPr/>
            <p:nvPr/>
          </p:nvGrpSpPr>
          <p:grpSpPr>
            <a:xfrm>
              <a:off x="565288" y="3046540"/>
              <a:ext cx="179579" cy="228600"/>
              <a:chOff x="0" y="385135"/>
              <a:chExt cx="230505" cy="22860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0" y="385135"/>
                <a:ext cx="228601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1" name="Google Shape;91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92" name="Google Shape;92;p1"/>
            <p:cNvGrpSpPr/>
            <p:nvPr/>
          </p:nvGrpSpPr>
          <p:grpSpPr>
            <a:xfrm>
              <a:off x="1544807" y="3046540"/>
              <a:ext cx="179579" cy="228600"/>
              <a:chOff x="0" y="385135"/>
              <a:chExt cx="230505" cy="2286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385135"/>
                <a:ext cx="228600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4" name="Google Shape;94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grpSp>
        <p:nvGrpSpPr>
          <p:cNvPr id="95" name="Google Shape;95;p1"/>
          <p:cNvGrpSpPr/>
          <p:nvPr/>
        </p:nvGrpSpPr>
        <p:grpSpPr>
          <a:xfrm>
            <a:off x="7034079" y="3910123"/>
            <a:ext cx="1295273" cy="1342521"/>
            <a:chOff x="565288" y="2547105"/>
            <a:chExt cx="1159098" cy="914400"/>
          </a:xfrm>
        </p:grpSpPr>
        <p:sp>
          <p:nvSpPr>
            <p:cNvPr id="96" name="Google Shape;96;p1"/>
            <p:cNvSpPr txBox="1"/>
            <p:nvPr/>
          </p:nvSpPr>
          <p:spPr>
            <a:xfrm>
              <a:off x="654335" y="2547105"/>
              <a:ext cx="979519" cy="914400"/>
            </a:xfrm>
            <a:prstGeom prst="rect">
              <a:avLst/>
            </a:prstGeom>
            <a:noFill/>
            <a:ln w="571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49263" indent="-449263" algn="ctr">
                <a:lnSpc>
                  <a:spcPct val="115000"/>
                </a:lnSpc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" name="Google Shape;97;p1"/>
            <p:cNvGrpSpPr/>
            <p:nvPr/>
          </p:nvGrpSpPr>
          <p:grpSpPr>
            <a:xfrm>
              <a:off x="565288" y="3046540"/>
              <a:ext cx="179579" cy="228600"/>
              <a:chOff x="0" y="385135"/>
              <a:chExt cx="230505" cy="228600"/>
            </a:xfrm>
          </p:grpSpPr>
          <p:sp>
            <p:nvSpPr>
              <p:cNvPr id="98" name="Google Shape;98;p1"/>
              <p:cNvSpPr/>
              <p:nvPr/>
            </p:nvSpPr>
            <p:spPr>
              <a:xfrm>
                <a:off x="0" y="385135"/>
                <a:ext cx="228601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99" name="Google Shape;99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100" name="Google Shape;100;p1"/>
            <p:cNvGrpSpPr/>
            <p:nvPr/>
          </p:nvGrpSpPr>
          <p:grpSpPr>
            <a:xfrm>
              <a:off x="1544807" y="3046540"/>
              <a:ext cx="179579" cy="228600"/>
              <a:chOff x="0" y="385135"/>
              <a:chExt cx="230505" cy="228600"/>
            </a:xfrm>
          </p:grpSpPr>
          <p:sp>
            <p:nvSpPr>
              <p:cNvPr id="101" name="Google Shape;101;p1"/>
              <p:cNvSpPr/>
              <p:nvPr/>
            </p:nvSpPr>
            <p:spPr>
              <a:xfrm>
                <a:off x="0" y="385135"/>
                <a:ext cx="228600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02" name="Google Shape;102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03" name="Google Shape;103;p1"/>
          <p:cNvSpPr txBox="1"/>
          <p:nvPr/>
        </p:nvSpPr>
        <p:spPr>
          <a:xfrm>
            <a:off x="8862649" y="3910121"/>
            <a:ext cx="1094596" cy="1342521"/>
          </a:xfrm>
          <a:prstGeom prst="rect">
            <a:avLst/>
          </a:prstGeom>
          <a:noFill/>
          <a:ln w="5715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49263" indent="-449263" algn="ctr">
              <a:lnSpc>
                <a:spcPct val="115000"/>
              </a:lnSpc>
            </a:pPr>
            <a:endParaRPr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" name="Google Shape;104;p1"/>
          <p:cNvGrpSpPr/>
          <p:nvPr/>
        </p:nvGrpSpPr>
        <p:grpSpPr>
          <a:xfrm>
            <a:off x="8763142" y="4643392"/>
            <a:ext cx="200677" cy="335631"/>
            <a:chOff x="0" y="385135"/>
            <a:chExt cx="230505" cy="228600"/>
          </a:xfrm>
        </p:grpSpPr>
        <p:sp>
          <p:nvSpPr>
            <p:cNvPr id="105" name="Google Shape;105;p1"/>
            <p:cNvSpPr/>
            <p:nvPr/>
          </p:nvSpPr>
          <p:spPr>
            <a:xfrm>
              <a:off x="0" y="385135"/>
              <a:ext cx="228601" cy="22860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6" name="Google Shape;106;p1"/>
            <p:cNvCxnSpPr/>
            <p:nvPr/>
          </p:nvCxnSpPr>
          <p:spPr>
            <a:xfrm>
              <a:off x="0" y="499435"/>
              <a:ext cx="230505" cy="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107" name="Google Shape;107;p1"/>
          <p:cNvGrpSpPr/>
          <p:nvPr/>
        </p:nvGrpSpPr>
        <p:grpSpPr>
          <a:xfrm>
            <a:off x="1850374" y="3910124"/>
            <a:ext cx="1295273" cy="1342521"/>
            <a:chOff x="565288" y="2547105"/>
            <a:chExt cx="1159098" cy="914400"/>
          </a:xfrm>
        </p:grpSpPr>
        <p:sp>
          <p:nvSpPr>
            <p:cNvPr id="108" name="Google Shape;108;p1"/>
            <p:cNvSpPr txBox="1"/>
            <p:nvPr/>
          </p:nvSpPr>
          <p:spPr>
            <a:xfrm>
              <a:off x="654335" y="2547105"/>
              <a:ext cx="979519" cy="914400"/>
            </a:xfrm>
            <a:prstGeom prst="rect">
              <a:avLst/>
            </a:prstGeom>
            <a:noFill/>
            <a:ln w="571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49263" indent="-449263" algn="ctr">
                <a:lnSpc>
                  <a:spcPct val="115000"/>
                </a:lnSpc>
              </a:pPr>
              <a:endParaRPr sz="12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9" name="Google Shape;109;p1"/>
            <p:cNvGrpSpPr/>
            <p:nvPr/>
          </p:nvGrpSpPr>
          <p:grpSpPr>
            <a:xfrm>
              <a:off x="565288" y="3046540"/>
              <a:ext cx="179579" cy="228600"/>
              <a:chOff x="0" y="385135"/>
              <a:chExt cx="230505" cy="228600"/>
            </a:xfrm>
          </p:grpSpPr>
          <p:sp>
            <p:nvSpPr>
              <p:cNvPr id="110" name="Google Shape;110;p1"/>
              <p:cNvSpPr/>
              <p:nvPr/>
            </p:nvSpPr>
            <p:spPr>
              <a:xfrm>
                <a:off x="0" y="385135"/>
                <a:ext cx="228601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1" name="Google Shape;111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112" name="Google Shape;112;p1"/>
            <p:cNvGrpSpPr/>
            <p:nvPr/>
          </p:nvGrpSpPr>
          <p:grpSpPr>
            <a:xfrm>
              <a:off x="1544807" y="3046540"/>
              <a:ext cx="179579" cy="228600"/>
              <a:chOff x="0" y="385135"/>
              <a:chExt cx="230505" cy="228600"/>
            </a:xfrm>
          </p:grpSpPr>
          <p:sp>
            <p:nvSpPr>
              <p:cNvPr id="113" name="Google Shape;113;p1"/>
              <p:cNvSpPr/>
              <p:nvPr/>
            </p:nvSpPr>
            <p:spPr>
              <a:xfrm>
                <a:off x="0" y="385135"/>
                <a:ext cx="228600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14" name="Google Shape;114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15" name="Google Shape;115;p1"/>
          <p:cNvSpPr txBox="1"/>
          <p:nvPr/>
        </p:nvSpPr>
        <p:spPr>
          <a:xfrm>
            <a:off x="1919375" y="3584389"/>
            <a:ext cx="119408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ALIMENTER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"/>
          <p:cNvSpPr txBox="1"/>
          <p:nvPr/>
        </p:nvSpPr>
        <p:spPr>
          <a:xfrm>
            <a:off x="3678074" y="3577075"/>
            <a:ext cx="10954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DISTRIBUER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7117257" y="3594650"/>
            <a:ext cx="10954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TRANSMETTRE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"/>
          <p:cNvSpPr txBox="1"/>
          <p:nvPr/>
        </p:nvSpPr>
        <p:spPr>
          <a:xfrm>
            <a:off x="8746965" y="3577075"/>
            <a:ext cx="10954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AGIR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" name="Google Shape;119;p1"/>
          <p:cNvGrpSpPr/>
          <p:nvPr/>
        </p:nvGrpSpPr>
        <p:grpSpPr>
          <a:xfrm>
            <a:off x="1785242" y="5419044"/>
            <a:ext cx="1629701" cy="897998"/>
            <a:chOff x="1927640" y="4317939"/>
            <a:chExt cx="4024670" cy="673499"/>
          </a:xfrm>
        </p:grpSpPr>
        <p:sp>
          <p:nvSpPr>
            <p:cNvPr id="120" name="Google Shape;120;p1"/>
            <p:cNvSpPr txBox="1"/>
            <p:nvPr/>
          </p:nvSpPr>
          <p:spPr>
            <a:xfrm>
              <a:off x="1927640" y="4645220"/>
              <a:ext cx="4024670" cy="346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Tension :1,2V </a:t>
              </a:r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Capacité</a:t>
              </a: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: 2500mAh</a:t>
              </a:r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2113657" y="4317939"/>
              <a:ext cx="3647460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Acumulateur</a:t>
              </a:r>
              <a:r>
                <a:rPr lang="en-US" sz="1200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 x6</a:t>
              </a:r>
              <a:endParaRPr sz="12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"/>
          <p:cNvGrpSpPr/>
          <p:nvPr/>
        </p:nvGrpSpPr>
        <p:grpSpPr>
          <a:xfrm>
            <a:off x="3505685" y="5419042"/>
            <a:ext cx="1390310" cy="805685"/>
            <a:chOff x="2113657" y="4317939"/>
            <a:chExt cx="3647460" cy="604264"/>
          </a:xfrm>
        </p:grpSpPr>
        <p:sp>
          <p:nvSpPr>
            <p:cNvPr id="123" name="Google Shape;123;p1"/>
            <p:cNvSpPr txBox="1"/>
            <p:nvPr/>
          </p:nvSpPr>
          <p:spPr>
            <a:xfrm>
              <a:off x="2113657" y="4714454"/>
              <a:ext cx="3647457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fr-FR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2.5V -13.5V</a:t>
              </a:r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 txBox="1"/>
            <p:nvPr/>
          </p:nvSpPr>
          <p:spPr>
            <a:xfrm>
              <a:off x="2113657" y="4317939"/>
              <a:ext cx="3647460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Pont </a:t>
              </a:r>
              <a:r>
                <a:rPr lang="en-US" sz="1200" b="1" dirty="0" err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en</a:t>
              </a:r>
              <a:r>
                <a:rPr lang="en-US" sz="1200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 H</a:t>
              </a:r>
              <a:endParaRPr sz="12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" name="Google Shape;125;p1"/>
          <p:cNvGrpSpPr/>
          <p:nvPr/>
        </p:nvGrpSpPr>
        <p:grpSpPr>
          <a:xfrm>
            <a:off x="5305885" y="5444077"/>
            <a:ext cx="1325311" cy="737845"/>
            <a:chOff x="2113657" y="4343763"/>
            <a:chExt cx="3647460" cy="415809"/>
          </a:xfrm>
        </p:grpSpPr>
        <p:sp>
          <p:nvSpPr>
            <p:cNvPr id="126" name="Google Shape;126;p1"/>
            <p:cNvSpPr txBox="1"/>
            <p:nvPr/>
          </p:nvSpPr>
          <p:spPr>
            <a:xfrm>
              <a:off x="2113657" y="4603471"/>
              <a:ext cx="3647457" cy="156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Tension : 5V</a:t>
              </a:r>
              <a:endParaRPr sz="1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 txBox="1"/>
            <p:nvPr/>
          </p:nvSpPr>
          <p:spPr>
            <a:xfrm>
              <a:off x="2113657" y="4343763"/>
              <a:ext cx="3647460" cy="1561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/>
              <a:r>
                <a:rPr lang="en-US" sz="1200" b="1" dirty="0" err="1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Moteur</a:t>
              </a:r>
              <a:r>
                <a:rPr lang="en-US" sz="1200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 x3</a:t>
              </a:r>
              <a:endParaRPr sz="12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1"/>
          <p:cNvGrpSpPr/>
          <p:nvPr/>
        </p:nvGrpSpPr>
        <p:grpSpPr>
          <a:xfrm>
            <a:off x="5305887" y="3910124"/>
            <a:ext cx="1295273" cy="1342521"/>
            <a:chOff x="565288" y="2547105"/>
            <a:chExt cx="1159098" cy="914400"/>
          </a:xfrm>
        </p:grpSpPr>
        <p:sp>
          <p:nvSpPr>
            <p:cNvPr id="133" name="Google Shape;133;p1"/>
            <p:cNvSpPr txBox="1"/>
            <p:nvPr/>
          </p:nvSpPr>
          <p:spPr>
            <a:xfrm>
              <a:off x="654335" y="2547105"/>
              <a:ext cx="979519" cy="914400"/>
            </a:xfrm>
            <a:prstGeom prst="rect">
              <a:avLst/>
            </a:prstGeom>
            <a:noFill/>
            <a:ln w="5715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449263" indent="-449263" algn="ctr">
                <a:lnSpc>
                  <a:spcPct val="115000"/>
                </a:lnSpc>
              </a:pP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4" name="Google Shape;134;p1"/>
            <p:cNvGrpSpPr/>
            <p:nvPr/>
          </p:nvGrpSpPr>
          <p:grpSpPr>
            <a:xfrm>
              <a:off x="565288" y="3046540"/>
              <a:ext cx="179579" cy="228600"/>
              <a:chOff x="0" y="385135"/>
              <a:chExt cx="230505" cy="228600"/>
            </a:xfrm>
          </p:grpSpPr>
          <p:sp>
            <p:nvSpPr>
              <p:cNvPr id="135" name="Google Shape;135;p1"/>
              <p:cNvSpPr/>
              <p:nvPr/>
            </p:nvSpPr>
            <p:spPr>
              <a:xfrm>
                <a:off x="0" y="385135"/>
                <a:ext cx="228601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6" name="Google Shape;136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  <p:grpSp>
          <p:nvGrpSpPr>
            <p:cNvPr id="137" name="Google Shape;137;p1"/>
            <p:cNvGrpSpPr/>
            <p:nvPr/>
          </p:nvGrpSpPr>
          <p:grpSpPr>
            <a:xfrm>
              <a:off x="1544807" y="3046540"/>
              <a:ext cx="179579" cy="228600"/>
              <a:chOff x="0" y="385135"/>
              <a:chExt cx="230505" cy="228600"/>
            </a:xfrm>
          </p:grpSpPr>
          <p:sp>
            <p:nvSpPr>
              <p:cNvPr id="138" name="Google Shape;138;p1"/>
              <p:cNvSpPr/>
              <p:nvPr/>
            </p:nvSpPr>
            <p:spPr>
              <a:xfrm>
                <a:off x="0" y="385135"/>
                <a:ext cx="228600" cy="228600"/>
              </a:xfrm>
              <a:prstGeom prst="rect">
                <a:avLst/>
              </a:prstGeom>
              <a:solidFill>
                <a:schemeClr val="dk1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endParaRPr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39" name="Google Shape;139;p1"/>
              <p:cNvCxnSpPr/>
              <p:nvPr/>
            </p:nvCxnSpPr>
            <p:spPr>
              <a:xfrm>
                <a:off x="0" y="499435"/>
                <a:ext cx="230505" cy="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</p:grpSp>
      </p:grpSp>
      <p:sp>
        <p:nvSpPr>
          <p:cNvPr id="140" name="Google Shape;140;p1"/>
          <p:cNvSpPr txBox="1"/>
          <p:nvPr/>
        </p:nvSpPr>
        <p:spPr>
          <a:xfrm>
            <a:off x="5405395" y="3577075"/>
            <a:ext cx="109542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algn="ctr"/>
            <a:r>
              <a:rPr lang="en-US" sz="11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</a:t>
            </a:r>
            <a:endParaRPr sz="11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" name="Google Shape;141;p1"/>
          <p:cNvGrpSpPr/>
          <p:nvPr/>
        </p:nvGrpSpPr>
        <p:grpSpPr>
          <a:xfrm>
            <a:off x="6961328" y="5404022"/>
            <a:ext cx="1584088" cy="897998"/>
            <a:chOff x="2113657" y="4317939"/>
            <a:chExt cx="3647460" cy="673499"/>
          </a:xfrm>
        </p:grpSpPr>
        <p:sp>
          <p:nvSpPr>
            <p:cNvPr id="142" name="Google Shape;142;p1"/>
            <p:cNvSpPr txBox="1"/>
            <p:nvPr/>
          </p:nvSpPr>
          <p:spPr>
            <a:xfrm>
              <a:off x="2113657" y="4645220"/>
              <a:ext cx="3647458" cy="34621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Rapport de </a:t>
              </a:r>
              <a:r>
                <a:rPr lang="en-US" sz="1200" dirty="0" err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réduction</a:t>
              </a:r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: 1:48</a:t>
              </a:r>
              <a:endParaRPr sz="12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 txBox="1"/>
            <p:nvPr/>
          </p:nvSpPr>
          <p:spPr>
            <a:xfrm>
              <a:off x="2113657" y="4317939"/>
              <a:ext cx="3647460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Vise sans fin</a:t>
              </a:r>
              <a:endParaRPr sz="12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"/>
          <p:cNvGrpSpPr/>
          <p:nvPr/>
        </p:nvGrpSpPr>
        <p:grpSpPr>
          <a:xfrm>
            <a:off x="8596095" y="5404020"/>
            <a:ext cx="1390310" cy="805685"/>
            <a:chOff x="2113657" y="4317939"/>
            <a:chExt cx="3647460" cy="604264"/>
          </a:xfrm>
        </p:grpSpPr>
        <p:sp>
          <p:nvSpPr>
            <p:cNvPr id="145" name="Google Shape;145;p1"/>
            <p:cNvSpPr txBox="1"/>
            <p:nvPr/>
          </p:nvSpPr>
          <p:spPr>
            <a:xfrm>
              <a:off x="2113657" y="4714454"/>
              <a:ext cx="3647457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12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Longueur : 16 cm </a:t>
              </a:r>
              <a:endParaRPr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 txBox="1"/>
            <p:nvPr/>
          </p:nvSpPr>
          <p:spPr>
            <a:xfrm>
              <a:off x="2113657" y="4317939"/>
              <a:ext cx="3647460" cy="2077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00B0F0"/>
                  </a:solidFill>
                  <a:latin typeface="Calibri"/>
                  <a:ea typeface="Calibri"/>
                  <a:cs typeface="Calibri"/>
                  <a:sym typeface="Calibri"/>
                </a:rPr>
                <a:t>prototype</a:t>
              </a:r>
              <a:endParaRPr sz="1200" b="1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7" name="Google Shape;147;p1"/>
          <p:cNvCxnSpPr>
            <a:stCxn id="113" idx="3"/>
            <a:endCxn id="90" idx="1"/>
          </p:cNvCxnSpPr>
          <p:nvPr/>
        </p:nvCxnSpPr>
        <p:spPr>
          <a:xfrm>
            <a:off x="3143988" y="4811208"/>
            <a:ext cx="434700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8" name="Google Shape;148;p1"/>
          <p:cNvCxnSpPr>
            <a:stCxn id="93" idx="3"/>
            <a:endCxn id="135" idx="1"/>
          </p:cNvCxnSpPr>
          <p:nvPr/>
        </p:nvCxnSpPr>
        <p:spPr>
          <a:xfrm>
            <a:off x="4872180" y="4811208"/>
            <a:ext cx="433800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" name="Google Shape;149;p1"/>
          <p:cNvCxnSpPr>
            <a:stCxn id="138" idx="3"/>
            <a:endCxn id="98" idx="1"/>
          </p:cNvCxnSpPr>
          <p:nvPr/>
        </p:nvCxnSpPr>
        <p:spPr>
          <a:xfrm>
            <a:off x="6599501" y="4811208"/>
            <a:ext cx="434700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0" name="Google Shape;150;p1"/>
          <p:cNvCxnSpPr>
            <a:stCxn id="101" idx="3"/>
            <a:endCxn id="105" idx="1"/>
          </p:cNvCxnSpPr>
          <p:nvPr/>
        </p:nvCxnSpPr>
        <p:spPr>
          <a:xfrm>
            <a:off x="8327693" y="4811207"/>
            <a:ext cx="435300" cy="0"/>
          </a:xfrm>
          <a:prstGeom prst="straightConnector1">
            <a:avLst/>
          </a:prstGeom>
          <a:noFill/>
          <a:ln w="381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p1"/>
          <p:cNvSpPr txBox="1"/>
          <p:nvPr/>
        </p:nvSpPr>
        <p:spPr>
          <a:xfrm rot="-5400000">
            <a:off x="4097182" y="3645371"/>
            <a:ext cx="1926167" cy="37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48310" indent="-448310" algn="ctr">
              <a:lnSpc>
                <a:spcPct val="115000"/>
              </a:lnSpc>
            </a:pPr>
            <a:r>
              <a:rPr lang="en-US" sz="1600" b="1" i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200" i="1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1"/>
          <p:cNvSpPr txBox="1"/>
          <p:nvPr/>
        </p:nvSpPr>
        <p:spPr>
          <a:xfrm rot="-5400000">
            <a:off x="5848115" y="3651797"/>
            <a:ext cx="1931451" cy="36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48310" indent="-448310" algn="ctr">
              <a:lnSpc>
                <a:spcPct val="115000"/>
              </a:lnSpc>
            </a:pPr>
            <a:r>
              <a:rPr lang="en-US" sz="1600" b="1" i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200" i="1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 txBox="1"/>
          <p:nvPr/>
        </p:nvSpPr>
        <p:spPr>
          <a:xfrm rot="-5400000">
            <a:off x="7579692" y="3651797"/>
            <a:ext cx="1931451" cy="365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48310" indent="-448310" algn="ctr">
              <a:lnSpc>
                <a:spcPct val="115000"/>
              </a:lnSpc>
            </a:pPr>
            <a:r>
              <a:rPr lang="en-US" sz="1600" b="1" i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1200" i="1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 rot="10800000">
            <a:off x="9711369" y="3584834"/>
            <a:ext cx="635076" cy="288032"/>
          </a:xfrm>
          <a:prstGeom prst="bentUpArrow">
            <a:avLst>
              <a:gd name="adj1" fmla="val 13536"/>
              <a:gd name="adj2" fmla="val 25000"/>
              <a:gd name="adj3" fmla="val 2852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"/>
          <p:cNvSpPr txBox="1"/>
          <p:nvPr/>
        </p:nvSpPr>
        <p:spPr>
          <a:xfrm>
            <a:off x="9698373" y="3226432"/>
            <a:ext cx="79208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Bras position </a:t>
            </a:r>
            <a:r>
              <a:rPr lang="en-US" sz="7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basse</a:t>
            </a:r>
            <a:endParaRPr sz="7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"/>
          <p:cNvSpPr/>
          <p:nvPr/>
        </p:nvSpPr>
        <p:spPr>
          <a:xfrm rot="5400000">
            <a:off x="9776427" y="5239872"/>
            <a:ext cx="337827" cy="396044"/>
          </a:xfrm>
          <a:prstGeom prst="bentUpArrow">
            <a:avLst>
              <a:gd name="adj1" fmla="val 13536"/>
              <a:gd name="adj2" fmla="val 25000"/>
              <a:gd name="adj3" fmla="val 2852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9762747" y="5530688"/>
            <a:ext cx="79972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Bras position haute</a:t>
            </a:r>
            <a:endParaRPr sz="7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3">
            <a:alphaModFix/>
          </a:blip>
          <a:srcRect t="4390"/>
          <a:stretch/>
        </p:blipFill>
        <p:spPr>
          <a:xfrm>
            <a:off x="5625907" y="4139548"/>
            <a:ext cx="653573" cy="883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8740" y="4164859"/>
            <a:ext cx="696878" cy="8401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"/>
          <p:cNvGrpSpPr/>
          <p:nvPr/>
        </p:nvGrpSpPr>
        <p:grpSpPr>
          <a:xfrm rot="5400000">
            <a:off x="9628964" y="3804543"/>
            <a:ext cx="267569" cy="211152"/>
            <a:chOff x="0" y="385135"/>
            <a:chExt cx="230505" cy="228600"/>
          </a:xfrm>
        </p:grpSpPr>
        <p:sp>
          <p:nvSpPr>
            <p:cNvPr id="162" name="Google Shape;162;p1"/>
            <p:cNvSpPr/>
            <p:nvPr/>
          </p:nvSpPr>
          <p:spPr>
            <a:xfrm>
              <a:off x="0" y="385135"/>
              <a:ext cx="228601" cy="22860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3" name="Google Shape;163;p1"/>
            <p:cNvCxnSpPr/>
            <p:nvPr/>
          </p:nvCxnSpPr>
          <p:spPr>
            <a:xfrm>
              <a:off x="0" y="499435"/>
              <a:ext cx="230505" cy="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164" name="Google Shape;164;p1"/>
          <p:cNvGrpSpPr/>
          <p:nvPr/>
        </p:nvGrpSpPr>
        <p:grpSpPr>
          <a:xfrm rot="5400000">
            <a:off x="9628964" y="5147065"/>
            <a:ext cx="267569" cy="211152"/>
            <a:chOff x="0" y="385135"/>
            <a:chExt cx="230505" cy="228600"/>
          </a:xfrm>
        </p:grpSpPr>
        <p:sp>
          <p:nvSpPr>
            <p:cNvPr id="165" name="Google Shape;165;p1"/>
            <p:cNvSpPr/>
            <p:nvPr/>
          </p:nvSpPr>
          <p:spPr>
            <a:xfrm>
              <a:off x="0" y="385135"/>
              <a:ext cx="228601" cy="228600"/>
            </a:xfrm>
            <a:prstGeom prst="rect">
              <a:avLst/>
            </a:prstGeom>
            <a:solidFill>
              <a:schemeClr val="dk1"/>
            </a:solidFill>
            <a:ln w="25400" cap="flat" cmpd="sng">
              <a:solidFill>
                <a:srgbClr val="F2F2F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1"/>
            <p:cNvCxnSpPr/>
            <p:nvPr/>
          </p:nvCxnSpPr>
          <p:spPr>
            <a:xfrm>
              <a:off x="0" y="499435"/>
              <a:ext cx="230505" cy="0"/>
            </a:xfrm>
            <a:prstGeom prst="straightConnector1">
              <a:avLst/>
            </a:prstGeom>
            <a:noFill/>
            <a:ln w="12700" cap="flat" cmpd="sng">
              <a:solidFill>
                <a:srgbClr val="F2F2F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pic>
        <p:nvPicPr>
          <p:cNvPr id="168" name="Google Shape;168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50536" y="4138884"/>
            <a:ext cx="691655" cy="93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"/>
          <p:cNvPicPr preferRelativeResize="0"/>
          <p:nvPr/>
        </p:nvPicPr>
        <p:blipFill rotWithShape="1">
          <a:blip r:embed="rId6">
            <a:alphaModFix/>
          </a:blip>
          <a:srcRect r="37067"/>
          <a:stretch/>
        </p:blipFill>
        <p:spPr>
          <a:xfrm flipH="1">
            <a:off x="9015520" y="4212863"/>
            <a:ext cx="754863" cy="799648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Image 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C876680C-A16F-4913-A92D-79A6B80ADB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582" t="24042" r="9847" b="15541"/>
          <a:stretch/>
        </p:blipFill>
        <p:spPr>
          <a:xfrm>
            <a:off x="3692167" y="4382514"/>
            <a:ext cx="1021311" cy="81651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FFCD11D-3524-4926-A041-C5472653A8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268358" y="451234"/>
            <a:ext cx="3201288" cy="3062960"/>
          </a:xfrm>
          <a:prstGeom prst="rect">
            <a:avLst/>
          </a:prstGeom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C2977C1F-CC15-4412-A40B-FE0D7437532A}"/>
              </a:ext>
            </a:extLst>
          </p:cNvPr>
          <p:cNvCxnSpPr>
            <a:cxnSpLocks/>
            <a:stCxn id="113" idx="3"/>
          </p:cNvCxnSpPr>
          <p:nvPr/>
        </p:nvCxnSpPr>
        <p:spPr>
          <a:xfrm flipV="1">
            <a:off x="3143988" y="3327080"/>
            <a:ext cx="323910" cy="1484128"/>
          </a:xfrm>
          <a:prstGeom prst="bentConnector2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0BA97B9-C226-4E18-9022-6AE2ABAA4C01}"/>
              </a:ext>
            </a:extLst>
          </p:cNvPr>
          <p:cNvCxnSpPr>
            <a:cxnSpLocks/>
          </p:cNvCxnSpPr>
          <p:nvPr/>
        </p:nvCxnSpPr>
        <p:spPr>
          <a:xfrm flipH="1">
            <a:off x="4120200" y="3280925"/>
            <a:ext cx="460594" cy="11015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5" name="ZoneTexte 84">
            <a:extLst>
              <a:ext uri="{FF2B5EF4-FFF2-40B4-BE49-F238E27FC236}">
                <a16:creationId xmlns:a16="http://schemas.microsoft.com/office/drawing/2014/main" id="{53A301BE-162C-49F1-A52C-EC59E3CECC29}"/>
              </a:ext>
            </a:extLst>
          </p:cNvPr>
          <p:cNvSpPr txBox="1"/>
          <p:nvPr/>
        </p:nvSpPr>
        <p:spPr>
          <a:xfrm>
            <a:off x="524454" y="4486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CHAINE DE PUSSANCE </a:t>
            </a: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7DE0CFD5-7A1A-4625-AA32-3DD773D4D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728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2AB34F-E75C-451A-8410-05B6C249E9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0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6A88F6-42BD-F2A7-1F2A-918EE5D8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1729" y="914400"/>
            <a:ext cx="4892948" cy="3427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Simulation sur Proteus avec un L298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29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DC096B-06BC-4681-9BEC-770A9372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Simulation de Code pour un L298 </a:t>
            </a:r>
            <a:endParaRPr lang="fr-FR" sz="340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A0AB602-C3C5-4FDB-A3BD-4CE6719886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38868" b="-1"/>
          <a:stretch/>
        </p:blipFill>
        <p:spPr>
          <a:xfrm>
            <a:off x="20" y="10"/>
            <a:ext cx="7105630" cy="685799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BA55E12B-7D4E-812F-1F91-930A5D091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r>
              <a:rPr lang="fr-FR" dirty="0"/>
              <a:t>Problème:</a:t>
            </a:r>
          </a:p>
          <a:p>
            <a:pPr marL="0" indent="0">
              <a:buNone/>
            </a:pPr>
            <a:r>
              <a:rPr lang="fr-FR" dirty="0"/>
              <a:t>-Proteus sur changer  donc pas de possibilité de test le code.</a:t>
            </a:r>
          </a:p>
          <a:p>
            <a:r>
              <a:rPr lang="fr-FR" dirty="0"/>
              <a:t>Solution :</a:t>
            </a:r>
          </a:p>
          <a:p>
            <a:pPr marL="0" indent="0">
              <a:buNone/>
            </a:pPr>
            <a:r>
              <a:rPr lang="fr-FR" dirty="0"/>
              <a:t>-Faire le schéma et réaliser le câblage pour test en </a:t>
            </a:r>
            <a:r>
              <a:rPr lang="fr-FR" dirty="0" err="1"/>
              <a:t>vrait</a:t>
            </a:r>
            <a:r>
              <a:rPr lang="fr-FR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3108077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4232C0-97F6-4195-AA47-D671E5CB2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77646"/>
            <a:ext cx="10363200" cy="836635"/>
          </a:xfrm>
        </p:spPr>
        <p:txBody>
          <a:bodyPr anchor="b">
            <a:normAutofit/>
          </a:bodyPr>
          <a:lstStyle/>
          <a:p>
            <a:r>
              <a:rPr lang="fr-FR"/>
              <a:t>Schéma de câblage Arduino+DRI0039+HC06  </a:t>
            </a: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E6FB2F0-5E70-4A78-8EA3-01EA0C551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" r="-2" b="-2"/>
          <a:stretch/>
        </p:blipFill>
        <p:spPr>
          <a:xfrm>
            <a:off x="990599" y="2092362"/>
            <a:ext cx="6971708" cy="4765632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EA4812-00F4-7096-B896-F06198EA2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8026" y="2007381"/>
            <a:ext cx="2739571" cy="3993968"/>
          </a:xfrm>
        </p:spPr>
        <p:txBody>
          <a:bodyPr>
            <a:normAutofit/>
          </a:bodyPr>
          <a:lstStyle/>
          <a:p>
            <a:r>
              <a:rPr lang="fr-FR" dirty="0"/>
              <a:t>Problème:</a:t>
            </a:r>
          </a:p>
          <a:p>
            <a:pPr marL="0" indent="0">
              <a:buNone/>
            </a:pPr>
            <a:r>
              <a:rPr lang="fr-FR" dirty="0"/>
              <a:t>-Pas de communication entre HC06 et Arduino.</a:t>
            </a:r>
          </a:p>
          <a:p>
            <a:r>
              <a:rPr lang="fr-FR" dirty="0"/>
              <a:t>Solution :</a:t>
            </a:r>
          </a:p>
          <a:p>
            <a:pPr marL="0" indent="0">
              <a:buNone/>
            </a:pPr>
            <a:r>
              <a:rPr lang="fr-FR" dirty="0"/>
              <a:t>-Mettre TX de Arduino sur RX du HC06 et RX Arduino sur TX du HC06 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DE45FFB-BDDD-441E-8A3F-CA05C33E1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962313" y="2092363"/>
            <a:ext cx="0" cy="4772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2470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0B57EDF-166F-41EA-867F-D0D071D0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038" y="1371600"/>
            <a:ext cx="3924562" cy="1314443"/>
          </a:xfrm>
        </p:spPr>
        <p:txBody>
          <a:bodyPr>
            <a:normAutofit/>
          </a:bodyPr>
          <a:lstStyle/>
          <a:p>
            <a:r>
              <a:rPr lang="fr-FR" dirty="0"/>
              <a:t>Réalisation </a:t>
            </a:r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B8BA4F-17CD-4A5C-87A0-26F98BF593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10" t="-2" r="7910"/>
          <a:stretch/>
        </p:blipFill>
        <p:spPr>
          <a:xfrm rot="5400000">
            <a:off x="-172726" y="172726"/>
            <a:ext cx="6858000" cy="651254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1422F5-4221-4812-AFD9-5479C6D60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37121" y="1031005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2588339-E0E5-C3BB-B129-4705B94BC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3037" y="2853369"/>
            <a:ext cx="3924562" cy="308846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FFE944-B009-463D-9B12-DFBA648F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4079987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Test de communication </a:t>
            </a:r>
            <a:b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D91FED7D-FAEF-4A6D-AA37-8482F89EF5AD}"/>
              </a:ext>
            </a:extLst>
          </p:cNvPr>
          <p:cNvSpPr txBox="1"/>
          <p:nvPr/>
        </p:nvSpPr>
        <p:spPr>
          <a:xfrm>
            <a:off x="914400" y="2853369"/>
            <a:ext cx="4079988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 dirty="0" err="1"/>
              <a:t>Problème</a:t>
            </a:r>
            <a:r>
              <a:rPr lang="en-US" dirty="0"/>
              <a:t>: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SzPct val="87000"/>
              <a:buNone/>
            </a:pPr>
            <a:r>
              <a:rPr lang="en-US" dirty="0"/>
              <a:t>-Pas de communication entre HC06 et Arduino. </a:t>
            </a:r>
            <a:r>
              <a:rPr lang="en-US" dirty="0" err="1"/>
              <a:t>Mais</a:t>
            </a:r>
            <a:r>
              <a:rPr lang="en-US" dirty="0"/>
              <a:t> le HC06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au </a:t>
            </a:r>
            <a:r>
              <a:rPr lang="en-US" dirty="0" err="1"/>
              <a:t>téléphone</a:t>
            </a:r>
            <a:r>
              <a:rPr lang="en-US" dirty="0"/>
              <a:t>   </a:t>
            </a:r>
          </a:p>
          <a:p>
            <a:pPr marL="0" indent="0">
              <a:lnSpc>
                <a:spcPct val="120000"/>
              </a:lnSpc>
              <a:spcAft>
                <a:spcPts val="600"/>
              </a:spcAft>
              <a:buSzPct val="87000"/>
              <a:buNone/>
            </a:pPr>
            <a:endParaRPr lang="en-US" dirty="0"/>
          </a:p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endParaRPr lang="en-US" dirty="0"/>
          </a:p>
        </p:txBody>
      </p:sp>
      <p:pic>
        <p:nvPicPr>
          <p:cNvPr id="5" name="Espace réservé du contenu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25142A6-0FFB-4023-807E-81CD95CB2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" t="1783" r="52382" b="-1782"/>
          <a:stretch/>
        </p:blipFill>
        <p:spPr>
          <a:xfrm>
            <a:off x="5019305" y="1031000"/>
            <a:ext cx="6801592" cy="41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0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511CB7-E1CB-4C19-BD90-48458349A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76" y="213264"/>
            <a:ext cx="10363200" cy="1314443"/>
          </a:xfrm>
        </p:spPr>
        <p:txBody>
          <a:bodyPr/>
          <a:lstStyle/>
          <a:p>
            <a:r>
              <a:rPr lang="fr-FR" dirty="0"/>
              <a:t>Solution + code finale Bluetooth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D9AEED9-D0C4-4065-A1BE-058EC7018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9371"/>
            <a:ext cx="10753725" cy="41910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92436C0-6F54-4605-B0D4-28DBCE33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052573"/>
            <a:ext cx="8296275" cy="5048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99293D-8C28-4B25-857E-5C89FF76A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873702"/>
            <a:ext cx="12192000" cy="19957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16EE1E-877E-4AAD-8B27-161276040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2851169"/>
            <a:ext cx="9477375" cy="5334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A46D8020-902C-4F72-BED6-9EE6C46A7125}"/>
              </a:ext>
            </a:extLst>
          </p:cNvPr>
          <p:cNvSpPr txBox="1"/>
          <p:nvPr/>
        </p:nvSpPr>
        <p:spPr>
          <a:xfrm>
            <a:off x="226503" y="3716367"/>
            <a:ext cx="6627303" cy="36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0000"/>
                </a:solidFill>
              </a:rPr>
              <a:t>Code supprimer ou modifier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417CF3F-9876-47BD-AF1C-96F7101F9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226736"/>
            <a:ext cx="10229850" cy="1905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3C26CF3-724D-4CD9-B343-2AB54EFAF002}"/>
              </a:ext>
            </a:extLst>
          </p:cNvPr>
          <p:cNvSpPr txBox="1"/>
          <p:nvPr/>
        </p:nvSpPr>
        <p:spPr>
          <a:xfrm>
            <a:off x="151002" y="4664278"/>
            <a:ext cx="10662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Solution:</a:t>
            </a:r>
          </a:p>
          <a:p>
            <a:r>
              <a:rPr lang="fr-FR" dirty="0"/>
              <a:t>-rajouter une librairie «  </a:t>
            </a:r>
            <a:r>
              <a:rPr lang="fr-FR" dirty="0">
                <a:solidFill>
                  <a:srgbClr val="E37E1C"/>
                </a:solidFill>
              </a:rPr>
              <a:t>SoftwareSerial.h </a:t>
            </a:r>
            <a:r>
              <a:rPr lang="fr-FR" dirty="0"/>
              <a:t>»</a:t>
            </a:r>
          </a:p>
          <a:p>
            <a:r>
              <a:rPr lang="fr-FR" dirty="0"/>
              <a:t>-supprimer «  </a:t>
            </a:r>
            <a:r>
              <a:rPr lang="fr-FR" dirty="0">
                <a:solidFill>
                  <a:srgbClr val="47B7D4"/>
                </a:solidFill>
              </a:rPr>
              <a:t>byte</a:t>
            </a:r>
            <a:r>
              <a:rPr lang="fr-FR" dirty="0"/>
              <a:t> input=0; » et le replacer par « </a:t>
            </a:r>
            <a:r>
              <a:rPr lang="fr-FR" dirty="0">
                <a:solidFill>
                  <a:srgbClr val="47B7D4"/>
                </a:solidFill>
              </a:rPr>
              <a:t> int  </a:t>
            </a:r>
            <a:r>
              <a:rPr lang="fr-FR" dirty="0"/>
              <a:t>result=0; » </a:t>
            </a:r>
          </a:p>
          <a:p>
            <a:r>
              <a:rPr lang="fr-FR" dirty="0"/>
              <a:t>-utiliser la librairie «  </a:t>
            </a:r>
            <a:r>
              <a:rPr lang="fr-FR" dirty="0">
                <a:solidFill>
                  <a:srgbClr val="E37E1C"/>
                </a:solidFill>
              </a:rPr>
              <a:t>SoftwareSerial.h </a:t>
            </a:r>
            <a:r>
              <a:rPr lang="fr-FR" dirty="0"/>
              <a:t>» pour communiquer avec le HC06 </a:t>
            </a:r>
          </a:p>
          <a:p>
            <a:r>
              <a:rPr lang="fr-FR" dirty="0"/>
              <a:t>- ajout d’une ligne de débogage «  </a:t>
            </a:r>
            <a:r>
              <a:rPr lang="fr-FR" dirty="0">
                <a:solidFill>
                  <a:srgbClr val="E37E1C"/>
                </a:solidFill>
              </a:rPr>
              <a:t>Serial.println</a:t>
            </a:r>
            <a:r>
              <a:rPr lang="fr-FR" dirty="0"/>
              <a:t>(</a:t>
            </a:r>
            <a:r>
              <a:rPr lang="fr-FR" dirty="0">
                <a:solidFill>
                  <a:srgbClr val="47B7D4"/>
                </a:solidFill>
              </a:rPr>
              <a:t>"Connected:"</a:t>
            </a:r>
            <a:r>
              <a:rPr lang="fr-FR" dirty="0"/>
              <a:t>);</a:t>
            </a:r>
          </a:p>
          <a:p>
            <a:r>
              <a:rPr lang="fr-FR" dirty="0"/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870121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3F27BC-7079-4FF7-8F7C-ABC82FA3C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A63FC3-D23F-4A63-947B-BA94F1AFB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914401"/>
            <a:ext cx="4876801" cy="1466490"/>
          </a:xfrm>
        </p:spPr>
        <p:txBody>
          <a:bodyPr anchor="t">
            <a:normAutofit/>
          </a:bodyPr>
          <a:lstStyle/>
          <a:p>
            <a:r>
              <a:rPr lang="fr-FR" dirty="0"/>
              <a:t>Code de déclaration de variable et de pin </a:t>
            </a:r>
          </a:p>
        </p:txBody>
      </p:sp>
      <p:pic>
        <p:nvPicPr>
          <p:cNvPr id="18" name="Espace réservé du contenu 17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695E3115-1CBD-459B-8CF2-C2731A3CF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781" y="914401"/>
            <a:ext cx="4064341" cy="4468398"/>
          </a:xfr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AF2F3F-06F0-42E3-8F72-36BEDCB69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6831056F-D9B3-41AB-9674-7262C866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2968807"/>
            <a:ext cx="4743450" cy="1038225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30725E25-743F-4FFA-8A43-36863F2FA4F2}"/>
              </a:ext>
            </a:extLst>
          </p:cNvPr>
          <p:cNvSpPr txBox="1"/>
          <p:nvPr/>
        </p:nvSpPr>
        <p:spPr>
          <a:xfrm>
            <a:off x="7029974" y="209725"/>
            <a:ext cx="3980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finale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D8D4E91-CE0A-485D-BC2A-03D1ACB8CA63}"/>
              </a:ext>
            </a:extLst>
          </p:cNvPr>
          <p:cNvSpPr txBox="1"/>
          <p:nvPr/>
        </p:nvSpPr>
        <p:spPr>
          <a:xfrm>
            <a:off x="1224793" y="2600587"/>
            <a:ext cx="372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de base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73CFC567-E66D-4AF3-831E-B3C5BC842703}"/>
              </a:ext>
            </a:extLst>
          </p:cNvPr>
          <p:cNvSpPr txBox="1"/>
          <p:nvPr/>
        </p:nvSpPr>
        <p:spPr>
          <a:xfrm>
            <a:off x="1057013" y="4228051"/>
            <a:ext cx="41892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Problème:</a:t>
            </a:r>
          </a:p>
          <a:p>
            <a:pPr marL="285750" indent="-285750">
              <a:buFontTx/>
              <a:buChar char="-"/>
            </a:pPr>
            <a:r>
              <a:rPr lang="fr-FR" dirty="0"/>
              <a:t>Le moteur ne peux pas est en </a:t>
            </a:r>
            <a:r>
              <a:rPr lang="fr-FR" dirty="0">
                <a:solidFill>
                  <a:srgbClr val="47B7D4"/>
                </a:solidFill>
              </a:rPr>
              <a:t>LOW</a:t>
            </a:r>
            <a:r>
              <a:rPr lang="fr-FR" dirty="0"/>
              <a:t> </a:t>
            </a:r>
          </a:p>
          <a:p>
            <a:r>
              <a:rPr lang="fr-FR" dirty="0"/>
              <a:t>Solution:</a:t>
            </a:r>
          </a:p>
          <a:p>
            <a:r>
              <a:rPr lang="fr-FR" dirty="0"/>
              <a:t>-déclaration des pin pour activer le </a:t>
            </a:r>
            <a:r>
              <a:rPr lang="fr-FR" dirty="0">
                <a:solidFill>
                  <a:srgbClr val="47B7D4"/>
                </a:solidFill>
              </a:rPr>
              <a:t>HIGH</a:t>
            </a:r>
            <a:r>
              <a:rPr lang="fr-FR" dirty="0"/>
              <a:t>  </a:t>
            </a:r>
          </a:p>
          <a:p>
            <a:r>
              <a:rPr lang="fr-F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37400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62827C-4B7A-446B-9D6B-41717FD35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814" y="1371600"/>
            <a:ext cx="4250665" cy="26968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Comment contrôles les moteur 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02AC188-30E8-4E02-9C9C-7ABEBABFF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00935"/>
            <a:ext cx="5799962" cy="25671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ED01B4-40F2-4CAE-8062-1D4CE8454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02363EFC-9097-4A2F-A832-0A67FD3A4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94"/>
          <a:stretch/>
        </p:blipFill>
        <p:spPr>
          <a:xfrm>
            <a:off x="643467" y="3589866"/>
            <a:ext cx="5799962" cy="22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6BB6C-0B53-417A-90B8-33BC43C1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87965"/>
            <a:ext cx="10363200" cy="1314443"/>
          </a:xfrm>
        </p:spPr>
        <p:txBody>
          <a:bodyPr/>
          <a:lstStyle/>
          <a:p>
            <a:r>
              <a:rPr lang="fr-FR" dirty="0"/>
              <a:t>Contrôle de la pince avec les fin de course en mode  descendre 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0AE73F2-8C37-4C55-840F-9AA8EC271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8989130"/>
              </p:ext>
            </p:extLst>
          </p:nvPr>
        </p:nvGraphicFramePr>
        <p:xfrm>
          <a:off x="849086" y="2502408"/>
          <a:ext cx="10363200" cy="353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7385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B86E496-C3EC-4CF4-A68F-D559D3E6A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1371600"/>
            <a:ext cx="3943762" cy="1314443"/>
          </a:xfrm>
        </p:spPr>
        <p:txBody>
          <a:bodyPr>
            <a:normAutofit/>
          </a:bodyPr>
          <a:lstStyle/>
          <a:p>
            <a:r>
              <a:rPr lang="fr-FR" dirty="0"/>
              <a:t>Sommaire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78BF79-C7E7-426C-907C-D400C9DF0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>
            <a:normAutofit/>
          </a:bodyPr>
          <a:lstStyle/>
          <a:p>
            <a:r>
              <a:rPr lang="fr-FR" dirty="0"/>
              <a:t>Étude de projet  </a:t>
            </a:r>
          </a:p>
          <a:p>
            <a:r>
              <a:rPr lang="fr-FR" dirty="0"/>
              <a:t>Présentation détartiner « piloter les moteurs » </a:t>
            </a:r>
          </a:p>
          <a:p>
            <a:r>
              <a:rPr lang="fr-FR" dirty="0"/>
              <a:t>Finalité du projet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9FA82E-BB8E-472B-A1DB-8279D766A4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72" r="27382" b="-1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  <p:sp>
        <p:nvSpPr>
          <p:cNvPr id="6" name="AutoShape 2" descr="Un robot pourrait bientôt vous sauver des flammes en Ile-de-France !">
            <a:extLst>
              <a:ext uri="{FF2B5EF4-FFF2-40B4-BE49-F238E27FC236}">
                <a16:creationId xmlns:a16="http://schemas.microsoft.com/office/drawing/2014/main" id="{F0BBC7C3-FDF0-4B67-8A0F-3E6AB386F6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600"/>
            <a:ext cx="2176943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Graphique 9" descr="Presse-papiers vérifié avec un remplissage uni">
            <a:extLst>
              <a:ext uri="{FF2B5EF4-FFF2-40B4-BE49-F238E27FC236}">
                <a16:creationId xmlns:a16="http://schemas.microsoft.com/office/drawing/2014/main" id="{C57B43F2-C04C-463F-B29F-36D30A4F8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9586" y="1519078"/>
            <a:ext cx="509743" cy="50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782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16BB6C-0B53-417A-90B8-33BC43C1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de la pince avec les fin de course monter  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0AE73F2-8C37-4C55-840F-9AA8EC271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6079689"/>
              </p:ext>
            </p:extLst>
          </p:nvPr>
        </p:nvGraphicFramePr>
        <p:xfrm>
          <a:off x="914400" y="2130804"/>
          <a:ext cx="10363200" cy="3539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48271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BDD336-0E21-6325-8928-493AD5103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Conclusion </a:t>
            </a:r>
          </a:p>
        </p:txBody>
      </p:sp>
    </p:spTree>
    <p:extLst>
      <p:ext uri="{BB962C8B-B14F-4D97-AF65-F5344CB8AC3E}">
        <p14:creationId xmlns:p14="http://schemas.microsoft.com/office/powerpoint/2010/main" val="1359077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35D920-7513-B32D-B725-809385C6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Étude de robot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129EFC-BA7E-5269-195F-5A7A43614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dirty="0"/>
              <a:t>Echantillons contaminées: balles de ping-pong</a:t>
            </a:r>
          </a:p>
          <a:p>
            <a:r>
              <a:rPr lang="fr-FR" sz="1800" dirty="0"/>
              <a:t>Lieu d’intervention: dans une usine après un incendie</a:t>
            </a:r>
          </a:p>
          <a:p>
            <a:r>
              <a:rPr lang="fr-FR" sz="1800" dirty="0"/>
              <a:t> Pilotage a distance: MIT AI2 </a:t>
            </a:r>
            <a:r>
              <a:rPr lang="fr-FR" sz="1800" dirty="0" err="1"/>
              <a:t>Companion</a:t>
            </a:r>
            <a:r>
              <a:rPr lang="fr-FR" sz="1800" dirty="0"/>
              <a:t>/ Bluetooth    </a:t>
            </a:r>
          </a:p>
          <a:p>
            <a:endParaRPr lang="fr-FR" sz="1800" dirty="0"/>
          </a:p>
          <a:p>
            <a:endParaRPr lang="fr-FR" sz="1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3EF96A7-4AB4-E5DC-DC42-A618F4450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05" y="-228600"/>
            <a:ext cx="6359236" cy="6858000"/>
          </a:xfrm>
          <a:prstGeom prst="rect">
            <a:avLst/>
          </a:prstGeom>
        </p:spPr>
      </p:pic>
      <p:pic>
        <p:nvPicPr>
          <p:cNvPr id="6" name="Graphique 5" descr="Antenne relais téléphonique avec un remplissage uni">
            <a:extLst>
              <a:ext uri="{FF2B5EF4-FFF2-40B4-BE49-F238E27FC236}">
                <a16:creationId xmlns:a16="http://schemas.microsoft.com/office/drawing/2014/main" id="{52197D82-299A-41A7-9FB8-BB7FCEC25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6452" y="111442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6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D42CAF5-E792-46A0-96D6-99EAB0949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194544"/>
            <a:ext cx="6533706" cy="1298477"/>
          </a:xfrm>
        </p:spPr>
        <p:txBody>
          <a:bodyPr anchor="b">
            <a:normAutofit/>
          </a:bodyPr>
          <a:lstStyle/>
          <a:p>
            <a:r>
              <a:rPr lang="fr-FR" dirty="0"/>
              <a:t>Gantt</a:t>
            </a:r>
          </a:p>
        </p:txBody>
      </p:sp>
      <p:cxnSp>
        <p:nvCxnSpPr>
          <p:cNvPr id="39" name="Straight Connector 13">
            <a:extLst>
              <a:ext uri="{FF2B5EF4-FFF2-40B4-BE49-F238E27FC236}">
                <a16:creationId xmlns:a16="http://schemas.microsoft.com/office/drawing/2014/main" id="{B209265E-E0D7-493B-97CE-2263D50C3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583125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 19" descr="Une image contenant table&#10;&#10;Description générée automatiquement">
            <a:extLst>
              <a:ext uri="{FF2B5EF4-FFF2-40B4-BE49-F238E27FC236}">
                <a16:creationId xmlns:a16="http://schemas.microsoft.com/office/drawing/2014/main" id="{8148D019-E52B-4D8D-B25D-EF9F79A7A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556" y="776994"/>
            <a:ext cx="12192000" cy="2345580"/>
          </a:xfrm>
          <a:prstGeom prst="rect">
            <a:avLst/>
          </a:prstGeom>
        </p:spPr>
      </p:pic>
      <p:sp>
        <p:nvSpPr>
          <p:cNvPr id="27" name="AutoShape 2" descr="Google Calendar - Animated Icon by John Schlemmer for Google on Dribbble">
            <a:extLst>
              <a:ext uri="{FF2B5EF4-FFF2-40B4-BE49-F238E27FC236}">
                <a16:creationId xmlns:a16="http://schemas.microsoft.com/office/drawing/2014/main" id="{73EF2A07-D8E0-4941-8920-49809EA0FB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29" name="AutoShape 4" descr="Google Calendar - Animated Icon by John Schlemmer for Google on Dribbble">
            <a:extLst>
              <a:ext uri="{FF2B5EF4-FFF2-40B4-BE49-F238E27FC236}">
                <a16:creationId xmlns:a16="http://schemas.microsoft.com/office/drawing/2014/main" id="{1EAF205B-8CF8-4FDD-966B-94C944CA4CC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20499" y="284101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07DC52BA-B5D8-4866-8CDF-D23CECF4E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254" y="3429000"/>
            <a:ext cx="4478323" cy="335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6F477-E63C-1570-BAD9-90B5E1F0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Analyse du cahier des charge </a:t>
            </a:r>
            <a:endParaRPr lang="fr-FR" dirty="0"/>
          </a:p>
        </p:txBody>
      </p:sp>
      <p:pic>
        <p:nvPicPr>
          <p:cNvPr id="5" name="Google Shape;301;p44">
            <a:extLst>
              <a:ext uri="{FF2B5EF4-FFF2-40B4-BE49-F238E27FC236}">
                <a16:creationId xmlns:a16="http://schemas.microsoft.com/office/drawing/2014/main" id="{A2B475BA-5154-D350-9B89-E36E928D0B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73162" b="63674"/>
          <a:stretch/>
        </p:blipFill>
        <p:spPr>
          <a:xfrm>
            <a:off x="6096000" y="2800342"/>
            <a:ext cx="5492262" cy="318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303;p44">
            <a:extLst>
              <a:ext uri="{FF2B5EF4-FFF2-40B4-BE49-F238E27FC236}">
                <a16:creationId xmlns:a16="http://schemas.microsoft.com/office/drawing/2014/main" id="{1C8EDADD-44FF-4FE6-B9A4-1F93BEF5BB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64" y="2883159"/>
            <a:ext cx="5925350" cy="37116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38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arte de circuit">
            <a:extLst>
              <a:ext uri="{FF2B5EF4-FFF2-40B4-BE49-F238E27FC236}">
                <a16:creationId xmlns:a16="http://schemas.microsoft.com/office/drawing/2014/main" id="{EAF276CE-22E6-B466-D6F2-802098636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0"/>
          <a:stretch/>
        </p:blipFill>
        <p:spPr>
          <a:xfrm>
            <a:off x="20" y="10"/>
            <a:ext cx="12191980" cy="685798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8390362-5868-4DF6-BD74-91C72884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035382" y="-1298619"/>
            <a:ext cx="4121238" cy="12191998"/>
          </a:xfrm>
          <a:prstGeom prst="rect">
            <a:avLst/>
          </a:prstGeom>
          <a:gradFill flip="none" rotWithShape="1">
            <a:gsLst>
              <a:gs pos="36000">
                <a:srgbClr val="000000">
                  <a:alpha val="26000"/>
                </a:srgbClr>
              </a:gs>
              <a:gs pos="0">
                <a:srgbClr val="000000">
                  <a:alpha val="0"/>
                </a:srgbClr>
              </a:gs>
              <a:gs pos="61000">
                <a:srgbClr val="0E0D12">
                  <a:alpha val="58000"/>
                </a:srgbClr>
              </a:gs>
              <a:gs pos="88000">
                <a:srgbClr val="000000">
                  <a:alpha val="5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8D2BB97-116B-CFE5-23F7-A05360AD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12995"/>
            <a:ext cx="6835698" cy="18556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Définit tout les composant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A5C8BF2-C035-4BFF-8802-A39723834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2570" y="5821999"/>
            <a:ext cx="102088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EFB2F5B3-0DBB-4E90-B4E7-229E18EB5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861" y="4221795"/>
            <a:ext cx="129616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2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AA547F8-1BBA-4557-884A-A1C326E2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Arduino 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FA5A2E3-241C-4F8A-B39F-CD063F454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31" y="1329965"/>
            <a:ext cx="5799963" cy="419806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FFC604BA-F950-4DF4-8CF4-E5FE2D00EBEB}"/>
              </a:ext>
            </a:extLst>
          </p:cNvPr>
          <p:cNvSpPr txBox="1"/>
          <p:nvPr/>
        </p:nvSpPr>
        <p:spPr>
          <a:xfrm>
            <a:off x="7268495" y="2853369"/>
            <a:ext cx="4079988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  <a:buSzPct val="87000"/>
            </a:pPr>
            <a:r>
              <a:rPr lang="en-US"/>
              <a:t>La carte Arduino est une plateforme de prototypage open-source baser sur architecture ARM et ce programme en C et C++ deux langage proche du langage machine  </a:t>
            </a:r>
          </a:p>
        </p:txBody>
      </p:sp>
    </p:spTree>
    <p:extLst>
      <p:ext uri="{BB962C8B-B14F-4D97-AF65-F5344CB8AC3E}">
        <p14:creationId xmlns:p14="http://schemas.microsoft.com/office/powerpoint/2010/main" val="1350651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235CE6-75FC-4C3C-B768-B62B64262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51635"/>
            <a:ext cx="3943762" cy="1314443"/>
          </a:xfrm>
        </p:spPr>
        <p:txBody>
          <a:bodyPr>
            <a:normAutofit/>
          </a:bodyPr>
          <a:lstStyle/>
          <a:p>
            <a:r>
              <a:rPr lang="fr-FR" dirty="0"/>
              <a:t>DRI0039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DD6F614-6430-0095-EFF9-A279C0F8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53369"/>
            <a:ext cx="3943762" cy="3088460"/>
          </a:xfrm>
        </p:spPr>
        <p:txBody>
          <a:bodyPr>
            <a:normAutofit/>
          </a:bodyPr>
          <a:lstStyle/>
          <a:p>
            <a:r>
              <a:rPr lang="fr-FR" dirty="0"/>
              <a:t>Le DRI0039 est un contrôleur moteur DC compacte, prouvent contrôler 4 monteur et gère le PWM et se contrôle par  l’Arduino       </a:t>
            </a:r>
          </a:p>
        </p:txBody>
      </p:sp>
      <p:pic>
        <p:nvPicPr>
          <p:cNvPr id="10" name="Espace réservé du contenu 9" descr="Une image contenant texte, tableau de points&#10;&#10;Description générée automatiquement">
            <a:extLst>
              <a:ext uri="{FF2B5EF4-FFF2-40B4-BE49-F238E27FC236}">
                <a16:creationId xmlns:a16="http://schemas.microsoft.com/office/drawing/2014/main" id="{002337DC-2BEC-4EAE-96DB-CA836ED54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5" r="9377" b="1"/>
          <a:stretch/>
        </p:blipFill>
        <p:spPr>
          <a:xfrm>
            <a:off x="5679452" y="10"/>
            <a:ext cx="6512547" cy="6857990"/>
          </a:xfrm>
          <a:prstGeom prst="rect">
            <a:avLst/>
          </a:prstGeom>
        </p:spPr>
      </p:pic>
      <p:sp>
        <p:nvSpPr>
          <p:cNvPr id="6" name="AutoShape 2" descr="DRI0039 Quad DC Motor Driver Shield for Arduino Board Overview">
            <a:extLst>
              <a:ext uri="{FF2B5EF4-FFF2-40B4-BE49-F238E27FC236}">
                <a16:creationId xmlns:a16="http://schemas.microsoft.com/office/drawing/2014/main" id="{B305EBDA-5208-4081-BCAB-8804E2CE63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7" name="AutoShape 4" descr="DRI0039 Quad DC Motor Driver Shield for Arduino Board Overview">
            <a:extLst>
              <a:ext uri="{FF2B5EF4-FFF2-40B4-BE49-F238E27FC236}">
                <a16:creationId xmlns:a16="http://schemas.microsoft.com/office/drawing/2014/main" id="{09C95558-4C2A-4FC6-8B2C-1670580DA4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390900" y="7239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973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2664184-C618-47B4-B0F6-C144FD369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8495" y="1371600"/>
            <a:ext cx="4079987" cy="1314443"/>
          </a:xfrm>
        </p:spPr>
        <p:txBody>
          <a:bodyPr>
            <a:normAutofit/>
          </a:bodyPr>
          <a:lstStyle/>
          <a:p>
            <a:r>
              <a:rPr lang="fr-FR" dirty="0"/>
              <a:t>HC06 </a:t>
            </a:r>
          </a:p>
        </p:txBody>
      </p:sp>
      <p:pic>
        <p:nvPicPr>
          <p:cNvPr id="7" name="Espace réservé du contenu 6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38A7B8A1-D320-4440-82D4-98511B3C1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0" y="643467"/>
            <a:ext cx="5571065" cy="557106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D00D77-D299-4699-8F8E-BD436FF71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1578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8F58496-BC64-3BC4-C575-ECE9F48CC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8495" y="2853369"/>
            <a:ext cx="4079988" cy="3088460"/>
          </a:xfrm>
        </p:spPr>
        <p:txBody>
          <a:bodyPr>
            <a:normAutofit/>
          </a:bodyPr>
          <a:lstStyle/>
          <a:p>
            <a:r>
              <a:rPr lang="fr-FR" dirty="0"/>
              <a:t>Le HC06 est une car de communication Bluetooth connu, pas cher, performante qui s'intègre bien avec Arduino     </a:t>
            </a:r>
          </a:p>
        </p:txBody>
      </p:sp>
    </p:spTree>
    <p:extLst>
      <p:ext uri="{BB962C8B-B14F-4D97-AF65-F5344CB8AC3E}">
        <p14:creationId xmlns:p14="http://schemas.microsoft.com/office/powerpoint/2010/main" val="153138903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497</Words>
  <Application>Microsoft Office PowerPoint</Application>
  <PresentationFormat>Grand écran</PresentationFormat>
  <Paragraphs>84</Paragraphs>
  <Slides>21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Grandview Display</vt:lpstr>
      <vt:lpstr>Times New Roman</vt:lpstr>
      <vt:lpstr>DashVTI</vt:lpstr>
      <vt:lpstr>Robot d’intervention en milieu hostile Piloter les moteurs</vt:lpstr>
      <vt:lpstr>Sommaire </vt:lpstr>
      <vt:lpstr>Étude de robot </vt:lpstr>
      <vt:lpstr>Gantt</vt:lpstr>
      <vt:lpstr>Analyse du cahier des charge </vt:lpstr>
      <vt:lpstr>Définit tout les composant</vt:lpstr>
      <vt:lpstr>Arduino </vt:lpstr>
      <vt:lpstr>DRI0039 </vt:lpstr>
      <vt:lpstr>HC06 </vt:lpstr>
      <vt:lpstr>Présentation PowerPoint</vt:lpstr>
      <vt:lpstr>Simulation sur Proteus avec un L298 </vt:lpstr>
      <vt:lpstr>Simulation de Code pour un L298 </vt:lpstr>
      <vt:lpstr>Schéma de câblage Arduino+DRI0039+HC06  </vt:lpstr>
      <vt:lpstr>Réalisation </vt:lpstr>
      <vt:lpstr>Code Test de communication   </vt:lpstr>
      <vt:lpstr>Solution + code finale Bluetooth</vt:lpstr>
      <vt:lpstr>Code de déclaration de variable et de pin </vt:lpstr>
      <vt:lpstr>Comment contrôles les moteur  </vt:lpstr>
      <vt:lpstr>Contrôle de la pince avec les fin de course en mode  descendre  </vt:lpstr>
      <vt:lpstr>Contrôle de la pince avec les fin de course monter 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d’intervention en milieu hostile Piloter les moteurs</dc:title>
  <dc:creator>Martin PEYCELON</dc:creator>
  <cp:lastModifiedBy>Martin PEYCELON</cp:lastModifiedBy>
  <cp:revision>43</cp:revision>
  <dcterms:created xsi:type="dcterms:W3CDTF">2022-05-17T14:23:59Z</dcterms:created>
  <dcterms:modified xsi:type="dcterms:W3CDTF">2022-05-31T10:02:49Z</dcterms:modified>
</cp:coreProperties>
</file>